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7" r:id="rId18"/>
    <p:sldId id="274" r:id="rId19"/>
    <p:sldId id="275" r:id="rId20"/>
    <p:sldId id="276" r:id="rId21"/>
    <p:sldId id="288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</p:sldIdLst>
  <p:sldSz cx="18288000" cy="10287000"/>
  <p:notesSz cx="6858000" cy="9144000"/>
  <p:embeddedFontLst>
    <p:embeddedFont>
      <p:font typeface="Cardo" panose="020B0604020202020204" charset="-79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7" y="3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18.2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48 220 888 0 0,'-3'-5'126'0'0,"-1"-1"-1"0"0,1 0 1 0 0,0 0-1 0 0,-3-8 1 0 0,-7-13 292 0 0,49 103 5674 0 0,-32-69-5971 0 0,-3-4-20 0 0,0-1 0 0 0,1 0 0 0 0,-1 0 0 0 0,0 0 1 0 0,1 0-1 0 0,-1 0 0 0 0,1 0 0 0 0,0 0 0 0 0,2 2 0 0 0,-10-11 3258 0 0,-4-10-2794 0 0,5 8-464 0 0,-7-11 69 0 0,6 13-47 0 0,1 0 0 0 0,1 0 0 0 0,-1-1 0 0 0,1 0 0 0 0,0 0-1 0 0,1 0 1 0 0,0-1 0 0 0,-2-10 0 0 0,5 19-88 0 0,0 0 0 0 0,1 0 0 0 0,-1 0 0 0 0,0 0 0 0 0,1 0 0 0 0,-1 0 0 0 0,0 0 0 0 0,1 0 0 0 0,-1 0 0 0 0,0 0 0 0 0,1 1 0 0 0,-1-1 0 0 0,0 0 0 0 0,1 0 0 0 0,-1 0 0 0 0,0 0 0 0 0,1 1 0 0 0,-1-1 0 0 0,0 0 0 0 0,0 0 0 0 0,1 0 0 0 0,-1 1 0 0 0,0-1 0 0 0,0 0 0 0 0,0 1 0 0 0,1-1 0 0 0,-1 0 0 0 0,0 0 0 0 0,0 1 0 0 0,0-1 0 0 0,11 12 680 0 0,79 114 1199 0 0,-105-145-991 0 0,-19-28-509 0 0,27 34-125 0 0,3 7-228 0 0,0 0 1 0 0,0-1-1 0 0,1 1 0 0 0,0-1 1 0 0,-3-9-1 0 0,25 32 462 0 0,5 14-413 0 0,41 55-412 0 0,-140-210 2398 0 0,44 66-2085 0 0,55 93 341 0 0,24 38-932 0 0,12 22 312 0 0,-100-163 1854 0 0,-40-80-1020 0 0,118 199-284 0 0,-14-15-550 0 0,57 78-298 0 0,-110-183 1417 0 0,8 26-797 0 0,-22-51 81 0 0,69 121-156 0 0,-6 2-126 0 0,-1 0 1 0 0,-2 2-1 0 0,17 35 0 0 0,-60-108-242 0 0,-52-124 1346 0 0,78 167-957 0 0,-1 0 0 0 0,1-1 0 0 0,0 1 0 0 0,0-1 0 0 0,-1 1 0 0 0,1-1 0 0 0,0 1 0 0 0,0 0 0 0 0,-1-1 0 0 0,1 1 0 0 0,0-1 0 0 0,0 1 0 0 0,0-1 0 0 0,0 1 0 0 0,0-1 0 0 0,0 1 0 0 0,0-1 0 0 0,0 1 0 0 0,0-1 0 0 0,0 1 0 0 0,0-1 0 0 0,0 0 0 0 0,9 7 0 0 0,11 19 0 0 0,1 6-114 0 0,22 44 0 0 0,-3-2-10 0 0,-73-129 580 0 0,-48-110 0 0 0,81 165-455 0 0,0 1-1 0 0,0 0 0 0 0,0 0 0 0 0,0 0 0 0 0,-1 0 0 0 0,1 0 0 0 0,0 0 0 0 0,0 0 1 0 0,0 0-1 0 0,0 0 0 0 0,0 0 0 0 0,0 0 0 0 0,0 0 0 0 0,0-1 0 0 0,0 1 0 0 0,0 0 1 0 0,-1 0-1 0 0,1 0 0 0 0,0 0 0 0 0,0 0 0 0 0,0 0 0 0 0,0 0 0 0 0,0-1 0 0 0,0 1 1 0 0,0 0-1 0 0,0 0 0 0 0,0 0 0 0 0,0 0 0 0 0,0 0 0 0 0,0 0 0 0 0,0-1 1 0 0,0 1-1 0 0,0 0 0 0 0,0 0 0 0 0,0 0 0 0 0,0 0 0 0 0,0 0 0 0 0,0 0 0 0 0,0 0 1 0 0,1-1-1 0 0,-1 1 0 0 0,0 0 0 0 0,0 0 0 0 0,0 0 0 0 0,0 0 0 0 0,0 0 0 0 0,0 0 1 0 0,0 0-1 0 0,0 0 0 0 0,0 0 0 0 0,0-1 0 0 0,1 1 0 0 0,-1 0 0 0 0,0 0 0 0 0,0 0 1 0 0,0 0-1 0 0,0 0 0 0 0,0 0 0 0 0,0 0 0 0 0,0 0 0 0 0,1 0 0 0 0,-1 0 1 0 0,9 7 64 0 0,10 12 85 0 0,23 42-346 0 0,7 8 0 0 0,-75-138 98 0 0,15 49 48 0 0,8 14 71 0 0,0 0 0 0 0,0 0 0 0 0,0 0 1 0 0,0 0-1 0 0,1-1 0 0 0,-1-6 0 0 0,22 32 441 0 0,71 100-920 0 0,-102-136 570 0 0,1 0-1 0 0,1-2 0 0 0,0 1 0 0 0,-9-27 0 0 0,19 43-117 0 0,3 4 8 0 0,7 9 9 0 0,9 15-98 0 0,13 16-23 0 0,-19-25 134 0 0,-11-15 18 0 0,-5-6 24 0 0,-6-9-186 0 0,-6-10 65 0 0,-2 1 1 0 0,-19-21-1 0 0,40 48 248 0 0,0 1-1 0 0,0 0 1 0 0,0 0 0 0 0,3 7 0 0 0,5 8-78 0 0,-1-4-180 0 0,-1-3 48 0 0,-1 0 1 0 0,0 0 0 0 0,-1 1-1 0 0,11 29 1 0 0,-19-44 17 0 0,0 0 1 0 0,0 1-1 0 0,0-1 1 0 0,0 0-1 0 0,0 0 0 0 0,0 0 1 0 0,1 0-1 0 0,-1 0 1 0 0,0 0-1 0 0,0 0 1 0 0,0 1-1 0 0,0-1 0 0 0,0 0 1 0 0,0 0-1 0 0,0 0 1 0 0,0 0-1 0 0,0 0 0 0 0,0 0 1 0 0,0 0-1 0 0,-1 1 1 0 0,1-1-1 0 0,0 0 0 0 0,0 0 1 0 0,0 0-1 0 0,0 0 1 0 0,0 0-1 0 0,0 0 1 0 0,0 0-1 0 0,0 0 0 0 0,0 1 1 0 0,0-1-1 0 0,0 0 1 0 0,0 0-1 0 0,0 0 0 0 0,-1 0 1 0 0,1 0-1 0 0,0 0 1 0 0,0 0-1 0 0,0 0 1 0 0,0 0-1 0 0,0 0 0 0 0,0 0 1 0 0,0 0-1 0 0,0 0 1 0 0,-1 0-1 0 0,1 0 0 0 0,0 0 1 0 0,0 0-1 0 0,0 0 1 0 0,0 0-1 0 0,0 0 0 0 0,0 0 1 0 0,-1 0-1 0 0,1 0 1 0 0,0 0-1 0 0,-10-4-67 0 0,-10-8-43 0 0,-15-16 59 0 0,29 21 40 0 0,-1 1-1 0 0,0 0 0 0 0,0 1 0 0 0,0 0 0 0 0,-1 0 0 0 0,-10-5 1 0 0,17 10 10 0 0,1 0 1 0 0,0-1 0 0 0,-1 1 0 0 0,1 0 0 0 0,0 0 0 0 0,0 0 0 0 0,-1 0 0 0 0,1 0 0 0 0,0 0 0 0 0,-1 0 0 0 0,1 0-1 0 0,0 0 1 0 0,-1 0 0 0 0,1 0 0 0 0,0 0 0 0 0,-1 0 0 0 0,1 0 0 0 0,0 0 0 0 0,0 0 0 0 0,-1 0 0 0 0,1 0 0 0 0,0 0 0 0 0,-1 0-1 0 0,1 0 1 0 0,0 1 0 0 0,-1-1 0 0 0,1 0 0 0 0,0 0 0 0 0,0 0 0 0 0,-1 1 0 0 0,1-1 0 0 0,0 0 0 0 0,0 0 0 0 0,0 0-1 0 0,-1 1 1 0 0,1-1 0 0 0,-1 15 75 0 0,10 14 49 0 0,20 21 185 0 0,-62-66-529 0 0,21 9 133 0 0,7 5 171 0 0,12 12-6 0 0,-6-8-80 0 0,5 6 40 0 0,-5-5-17 0 0,1 1 1 0 0,0-1-1 0 0,0-1 1 0 0,0 1-1 0 0,0 0 1 0 0,1 0-1 0 0,-1-1 0 0 0,1 1 1 0 0,-1-1-1 0 0,4 2 1 0 0,-6-4-23 0 0,0 0 1 0 0,1 0 0 0 0,-1 0 0 0 0,0 0-1 0 0,0 0 1 0 0,0 0 0 0 0,0 0 0 0 0,0 0-1 0 0,1 0 1 0 0,-1 0 0 0 0,0 0 0 0 0,0 0-1 0 0,0 0 1 0 0,0 0 0 0 0,0 0 0 0 0,0 0-1 0 0,1 0 1 0 0,-1 0 0 0 0,0 0 0 0 0,0 0-1 0 0,0 0 1 0 0,0 0 0 0 0,0 0 0 0 0,0 0-1 0 0,1 0 1 0 0,-1 0 0 0 0,0 0 0 0 0,0-1-1 0 0,0 1 1 0 0,0 0 0 0 0,0 0 0 0 0,0 0-1 0 0,0 0 1 0 0,0 0 0 0 0,0 0 0 0 0,1 0-1 0 0,-1-1 1 0 0,0 1 0 0 0,0 0 0 0 0,0 0-1 0 0,0 0 1 0 0,0-9 67 0 0,-3-8 13 0 0,-2 6-137 0 0,2 7 31 0 0,0-1 0 0 0,1 0 0 0 0,-1 0 0 0 0,1-1 0 0 0,0 1 0 0 0,1 0 0 0 0,-1-1 0 0 0,1 0 0 0 0,0-8 0 0 0,0 14 25 0 0,1 0 0 0 0,0 0 0 0 0,0 0 0 0 0,0-1-1 0 0,0 1 1 0 0,0 0 0 0 0,0 0 0 0 0,0 0 0 0 0,0 0-1 0 0,0 0 1 0 0,0-1 0 0 0,0 1 0 0 0,0 0 0 0 0,0 0-1 0 0,0 0 1 0 0,0 0 0 0 0,1 0 0 0 0,-1 0 0 0 0,0 0-1 0 0,0-1 1 0 0,0 1 0 0 0,0 0 0 0 0,0 0 0 0 0,0 0-1 0 0,0 0 1 0 0,0 0 0 0 0,0 0 0 0 0,0 0 0 0 0,0 0-1 0 0,1-1 1 0 0,-1 1 0 0 0,0 0 0 0 0,0 0 0 0 0,0 0-1 0 0,0 0 1 0 0,0 0 0 0 0,0 0 0 0 0,0 0 0 0 0,1 0-1 0 0,-1 0 1 0 0,0 0 0 0 0,0 0 0 0 0,0 0 0 0 0,0 0-1 0 0,0 0 1 0 0,1 0 0 0 0,-1 0 0 0 0,0 0-1 0 0,0 0 1 0 0,0 0 0 0 0,0 0 0 0 0,0 0 0 0 0,8 7-3 0 0,5 10 6 0 0,-11-13-3 0 0,9 15 6 0 0,16 35 0 0 0,-47-83 251 0 0,16 20-289 0 0,-5-9-32 0 0,-9-24 0 0 0,24 42-1057 0 0,-1 0-3292 0 0,-3 0 2748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6:51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4911 7705 22248,'-2'302'0,"-3"0"0,-5-1 0,-3-1 0,-4-2 0,-4-3 0,-3-2 0,-4-4 0,-4-3 0,-3-4 0,-3-5 0,-4-5 0,-4-5 0,-3-6 0,-3-6 0,-3-7 0,-3-7 0,-3-7 0,-3-8 0,-3-8 0,-3-8 0,-2-9 0,-2-9 0,-3-10 0,-2-9 0,-2-10 0,-2-10 0,-2-10 0,-2-11 0,-2-11 0,0-11 0,-2-10 0,-2-13 0,0-10 0,-1-12 0,-1-12 0,-1-12 0,0-11 0,0-12 0,0-12 0,-1-12 0,1-12 0,0-12 0,1-11 0,0-12 0,1-12 0,0-12 0,2-10 0,1-13 0,1-10 0,2-11 0,1-11 0,2-11 0,2-10 0,2-10 0,2-10 0,2-9 0,2-10 0,3-9 0,3-9 0,2-8 0,3-8 0,3-8 0,2-7 0,4-7 0,3-7 0,4-6 0,2-6 0,4-5 0,3-5 0,4-5 0,4-4 0,3-3 0,3-4 0,5-2 0,3-3 0,4-2 0,3-1 0,4-1 0,4 0 0,4-1 0,4 1 0,4 1 0,3 1 0,4 3 0,3 1 0,5 3 0,3 4 0,3 3 0,4 4 0,4 5 0,3 5 0,4 5 0,2 6 0,4 6 0,3 7 0,4 7 0,2 7 0,3 8 0,3 8 0,2 8 0,3 9 0,3 9 0,2 10 0,2 9 0,2 10 0,2 10 0,2 10 0,2 11 0,1 11 0,2 11 0,1 11 0,1 11 0,2 11 0,0 13 0,1 10 0,0 13 0,1 11 0,0 13 0,1 11 0,-1 12 0,0 11 0,0 13 0,0 11 0,-1 13 0,-1 10 0,-1 13 0,0 11 0,-2 11 0,-2 11 0,0 11 0,-2 11 0,-2 11 0,-2 10 0,-2 10 0,-2 10 0,-2 9 0,-3 10 0,-2 9 0,-2 9 0,-3 8 0,-3 8 0,-3 8 0,-3 7 0,-3 7 0,-3 7 0,-3 6 0,-3 6 0,-4 5 0,-4 5 0,-3 5 0,-3 4 0,-4 3 0,-4 4 0,-3 3 0,-4 1 0,-4 3 0,-3 1 0,-5 1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7:19.7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4912 9881 25816,'-2'388'0,"-4"-1"0,-3-1 0,-4-2 0,-4-2 0,-4-3 0,-3-3 0,-4-5 0,-4-4 0,-3-6 0,-4-6 0,-3-5 0,-3-8 0,-4-8 0,-3-7 0,-3-8 0,-3-10 0,-4-9 0,-2-10 0,-2-10 0,-4-12 0,-2-10 0,-3-12 0,-1-11 0,-4-14 0,-1-11 0,-2-14 0,-2-13 0,-2-14 0,-1-14 0,-2-13 0,-1-15 0,-1-14 0,-2-15 0,0-15 0,-1-15 0,0-15 0,-1-15 0,0-15 0,-1-15 0,1-16 0,0-15 0,0-15 0,0-15 0,1-15 0,1-15 0,1-15 0,0-15 0,2-14 0,1-15 0,2-13 0,1-14 0,2-14 0,2-13 0,2-14 0,2-11 0,2-14 0,2-11 0,3-12 0,3-10 0,2-12 0,3-10 0,3-10 0,3-9 0,2-10 0,4-8 0,4-7 0,2-8 0,4-8 0,4-5 0,2-6 0,5-6 0,3-4 0,3-5 0,5-3 0,3-3 0,4-2 0,3-2 0,4-1 0,5-1 0,2 0 0,5 1 0,4 0 0,3 3 0,4 2 0,3 3 0,5 4 0,3 3 0,3 6 0,5 5 0,2 5 0,4 7 0,4 7 0,2 7 0,4 8 0,4 9 0,2 9 0,3 9 0,3 10 0,3 10 0,2 11 0,3 11 0,3 12 0,2 12 0,2 12 0,2 13 0,2 13 0,2 13 0,2 14 0,1 13 0,2 15 0,1 14 0,2 14 0,0 15 0,1 15 0,1 15 0,1 14 0,0 16 0,0 16 0,0 14 0,1 16 0,-1 14 0,0 16 0,-1 16 0,0 14 0,-1 15 0,0 15 0,-2 15 0,-1 14 0,-1 14 0,-2 15 0,-1 13 0,-2 14 0,-2 13 0,-2 13 0,-1 13 0,-4 12 0,-1 12 0,-3 12 0,-2 11 0,-4 11 0,-2 10 0,-2 10 0,-4 9 0,-3 9 0,-3 9 0,-3 8 0,-4 7 0,-3 7 0,-3 7 0,-4 5 0,-3 5 0,-4 6 0,-4 3 0,-3 4 0,-4 3 0,-4 2 0,-4 3 0,-3 0 0,-4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7:32.1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3597 8906 25402,'-1'349'0,"-3"0"0,-3-1 0,-3-1 0,-2-3 0,-3-2 0,-3-4 0,-3-3 0,-2-5 0,-2-4 0,-4-6 0,-2-5 0,-2-7 0,-3-6 0,-2-8 0,-2-7 0,-3-8 0,-2-9 0,-1-9 0,-3-8 0,-2-11 0,-2-10 0,-2-10 0,-1-11 0,-2-11 0,-1-11 0,-2-13 0,-2-11 0,0-12 0,-2-13 0,-1-13 0,0-12 0,-2-14 0,0-12 0,-1-14 0,-1-14 0,0-13 0,0-14 0,-1-13 0,1-14 0,-1-14 0,1-14 0,-1-13 0,1-14 0,1-13 0,0-14 0,1-14 0,0-12 0,1-14 0,2-12 0,0-13 0,1-13 0,2-12 0,1-11 0,2-13 0,1-11 0,1-11 0,3-11 0,1-10 0,2-10 0,2-11 0,2-8 0,2-9 0,3-9 0,1-8 0,3-7 0,3-8 0,1-6 0,3-7 0,3-5 0,2-6 0,3-4 0,3-5 0,2-3 0,3-4 0,2-2 0,4-3 0,2-1 0,3-1 0,2 0 0,4-1 0,2 1 0,3 1 0,2 2 0,4 1 0,2 4 0,3 3 0,2 3 0,3 5 0,3 4 0,2 6 0,3 5 0,3 7 0,1 6 0,3 7 0,3 8 0,1 9 0,3 7 0,2 10 0,2 9 0,2 10 0,2 9 0,1 11 0,3 11 0,1 11 0,1 12 0,2 11 0,1 12 0,2 13 0,1 12 0,0 12 0,2 14 0,1 12 0,0 14 0,1 13 0,0 13 0,1 14 0,1 14 0,-1 14 0,1 13 0,-1 14 0,1 13 0,-1 14 0,0 14 0,0 14 0,-1 13 0,-1 13 0,0 14 0,-2 12 0,0 14 0,-1 12 0,-2 12 0,0 13 0,-2 12 0,-2 11 0,-1 12 0,-2 11 0,-1 11 0,-2 11 0,-2 9 0,-2 10 0,-3 9 0,-1 10 0,-2 7 0,-3 9 0,-2 8 0,-2 7 0,-3 6 0,-2 7 0,-2 5 0,-4 6 0,-2 4 0,-2 5 0,-3 3 0,-3 3 0,-3 4 0,-2 1 0,-3 2 0,-3 1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7:49.9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4192 9944 21672,'-1'390'0,"-4"0"0,-3-1 0,-4-3 0,-2-1 0,-4-4 0,-3-3 0,-2-4 0,-4-5 0,-3-6 0,-3-5 0,-3-7 0,-3-6 0,-3-9 0,-2-7 0,-3-8 0,-3-10 0,-2-9 0,-3-10 0,-2-11 0,-2-10 0,-3-12 0,-1-11 0,-3-13 0,-1-11 0,-3-14 0,-1-12 0,-1-14 0,-2-14 0,-2-13 0,0-15 0,-2-14 0,-1-15 0,0-14 0,-2-16 0,0-14 0,0-15 0,-1-16 0,0-15 0,-1-16 0,1-14 0,0-16 0,0-15 0,0-16 0,1-15 0,1-14 0,0-16 0,2-14 0,0-15 0,1-14 0,2-15 0,1-13 0,1-14 0,2-14 0,2-12 0,1-14 0,3-11 0,1-13 0,3-11 0,1-12 0,3-10 0,3-11 0,2-10 0,2-9 0,3-10 0,2-8 0,4-7 0,2-9 0,3-6 0,3-7 0,3-5 0,3-6 0,3-5 0,3-4 0,4-3 0,2-4 0,4-1 0,3-3 0,3-1 0,4 0 0,2 0 0,4 0 0,3 1 0,3 2 0,4 3 0,2 3 0,4 3 0,3 4 0,3 5 0,3 6 0,3 5 0,3 7 0,3 6 0,2 8 0,4 9 0,2 7 0,3 10 0,2 9 0,2 10 0,3 11 0,3 10 0,1 12 0,3 11 0,1 12 0,3 13 0,1 13 0,2 12 0,2 14 0,1 14 0,1 13 0,2 15 0,1 14 0,0 15 0,2 14 0,0 15 0,1 16 0,1 14 0,0 16 0,0 15 0,0 15 0,1 16 0,-1 15 0,0 15 0,-1 16 0,0 14 0,0 16 0,-2 15 0,0 14 0,-1 15 0,-2 14 0,0 15 0,-2 13 0,-2 14 0,-1 14 0,-1 12 0,-3 13 0,-1 13 0,-3 12 0,-1 11 0,-3 12 0,-2 10 0,-2 11 0,-3 10 0,-2 9 0,-3 10 0,-3 7 0,-2 9 0,-3 8 0,-3 6 0,-3 7 0,-3 5 0,-3 6 0,-4 5 0,-2 4 0,-3 3 0,-4 3 0,-2 3 0,-4 2 0,-3 1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8:09.4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4:18:10.96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21.5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43 229 2881 0 0,'-3'-8'7071'0'0,"-4"-8"-3922"0"0,1 4-2878 0 0,-1 0 1 0 0,-11-15-1 0 0,36 74-476 0 0,-12-35 185 0 0,1 0 1 0 0,0 0 0 0 0,12 15 0 0 0,13 10 3502 0 0,-46-60-316 0 0,-2-6-3586 0 0,3 7 556 0 0,0-2 0 0 0,1 0 0 0 0,-10-32 0 0 0,22 56-135 0 0,0 0-1 0 0,0 0 0 0 0,0 0 0 0 0,0 0 0 0 0,0 0 0 0 0,0 0 1 0 0,0 0-1 0 0,0 0 0 0 0,0 0 0 0 0,0 0 0 0 0,0 0 0 0 0,0 0 1 0 0,0 0-1 0 0,0 0 0 0 0,0 0 0 0 0,0 0 0 0 0,0 0 0 0 0,0 0 1 0 0,0 0-1 0 0,0 0 0 0 0,1 0 0 0 0,-1 0 0 0 0,0 0 0 0 0,0 0 1 0 0,0 0-1 0 0,0 0 0 0 0,0 0 0 0 0,0 0 0 0 0,0 0 0 0 0,0 0 1 0 0,0 0-1 0 0,0 0 0 0 0,0 0 0 0 0,0 0 0 0 0,0 0 0 0 0,0 0 1 0 0,0 0-1 0 0,0 0 0 0 0,0 0 0 0 0,0 0 0 0 0,0 0 0 0 0,0-1 1 0 0,0 1-1 0 0,0 0 0 0 0,0 0 0 0 0,0 0 0 0 0,0 0 0 0 0,0 0 1 0 0,0 0-1 0 0,7 7 203 0 0,6 9 151 0 0,7 16 17 0 0,33 48-804 0 0,-48-74 406 0 0,-1 0 32 0 0,0-1 1 0 0,-1 0-1 0 0,1 1 0 0 0,-1 0 1 0 0,0 0-1 0 0,2 6 0 0 0,-23-32 395 0 0,-4-16-28 0 0,2 0 0 0 0,-27-68 1 0 0,47 104-373 0 0,0 0 0 0 0,0 0 0 0 0,0 0 0 0 0,0 0 0 0 0,0 0 0 0 0,0 0 0 0 0,0 0 0 0 0,0 0 0 0 0,0 0 0 0 0,0 0 0 0 0,0 0 0 0 0,0 0-1 0 0,0 0 1 0 0,0 0 0 0 0,1 0 0 0 0,-1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0-1 0 0,0 0 1 0 0,0 0 0 0 0,0 0 0 0 0,5 4 120 0 0,6 7 74 0 0,73 123-412 0 0,-69-110 325 0 0,-12-20 424 0 0,-13-22-449 0 0,10 18-87 0 0,-23-37-123 0 0,9 15 180 0 0,0-1-1 0 0,2-1 1 0 0,-15-38 0 0 0,27 62-52 0 0,0 0 0 0 0,1 1 0 0 0,-1-1 1 0 0,0 0-1 0 0,0 0 0 0 0,0 0 1 0 0,0 0-1 0 0,0 0 0 0 0,0 0 0 0 0,0 0 1 0 0,0 0-1 0 0,0 0 0 0 0,0 0 1 0 0,0 0-1 0 0,1 0 0 0 0,-1-1 0 0 0,0 1 1 0 0,0 0-1 0 0,0 0 0 0 0,0 0 0 0 0,0 0 1 0 0,0 0-1 0 0,0 0 0 0 0,0 0 1 0 0,0 0-1 0 0,0 0 0 0 0,0 0 0 0 0,0 0 1 0 0,0 0-1 0 0,0 0 0 0 0,1 0 0 0 0,-1 0 1 0 0,0 0-1 0 0,0 0 0 0 0,0 0 1 0 0,0-1-1 0 0,0 1 0 0 0,0 0 0 0 0,0 0 1 0 0,0 0-1 0 0,0 0 0 0 0,0 0 0 0 0,0 0 1 0 0,0 0-1 0 0,0 0 0 0 0,0 0 1 0 0,0 0-1 0 0,0 0 0 0 0,0-1 0 0 0,0 1 1 0 0,0 0-1 0 0,0 0 0 0 0,0 0 0 0 0,0 0 1 0 0,0 0-1 0 0,0 0 0 0 0,0 0 1 0 0,0 0-1 0 0,-1 0 0 0 0,1 0 0 0 0,0 0 1 0 0,0 0-1 0 0,0 0 0 0 0,0 0 0 0 0,0-1 1 0 0,0 1-1 0 0,0 0 0 0 0,8 6 121 0 0,7 10 187 0 0,41 70-708 0 0,-16-23 118 0 0,-29-45 393 0 0,-20-31 0 0 0,-55-98 360 0 0,12 20-120 0 0,48 81-278 0 0,12 16 93 0 0,12 16 111 0 0,20 35-361 0 0,49 89-1 0 0,-81-129 68 0 0,-9-16-53 0 0,-6-9-48 0 0,-27-47 296 0 0,1-1 1 0 0,-33-80-1 0 0,76 144-63 0 0,5 8 291 0 0,43 78-451 0 0,-38-59 1 0 0,30 39-1 0 0,-78-120-204 0 0,-40-88-1 0 0,58 113 234 0 0,20 28 334 0 0,6 12 30 0 0,21 43-510 0 0,-22-36 22 0 0,1-1-1 0 0,22 27 0 0 0,-64-99-316 0 0,-68-134 488 0 0,151 261 568 0 0,20 38-600 0 0,-166-277-306 0 0,63 110 284 0 0,20 34 59 0 0,12 21 380 0 0,15 21 53 0 0,-20-26-495 0 0,36 50-108 0 0,43 77-1 0 0,-80-128 132 0 0,0 0 0 0 0,-1 0 0 0 0,1 0 0 0 0,0 0 0 0 0,0 0 0 0 0,0 0-1 0 0,0 0 1 0 0,0 0 0 0 0,0 0 0 0 0,0 0 0 0 0,0 0 0 0 0,0 0-1 0 0,0 0 1 0 0,0 0 0 0 0,0 0 0 0 0,0 0 0 0 0,0 0 0 0 0,0 0 0 0 0,0 0-1 0 0,0 0 1 0 0,0 0 0 0 0,0 0 0 0 0,0 0 0 0 0,0 0 0 0 0,-9-9-117 0 0,-9-17-53 0 0,-82-164 228 0 0,142 246 705 0 0,-18-18-800 0 0,-3-6-46 0 0,28 34 1 0 0,-49-66 83 0 0,0 0 0 0 0,0 0 1 0 0,0 0-1 0 0,1 0 1 0 0,-1 0-1 0 0,0 0 0 0 0,0-1 1 0 0,0 1-1 0 0,0 0 1 0 0,0 0-1 0 0,0 0 0 0 0,0 0 1 0 0,0 0-1 0 0,0 0 1 0 0,0 0-1 0 0,0 0 0 0 0,0 0 1 0 0,0 0-1 0 0,0 0 1 0 0,0 0-1 0 0,0 0 0 0 0,0 0 1 0 0,0 0-1 0 0,0 0 1 0 0,0 0-1 0 0,0 0 0 0 0,0 0 1 0 0,0 0-1 0 0,1 0 1 0 0,-1 0-1 0 0,0 0 0 0 0,0 0 1 0 0,0 0-1 0 0,0 0 1 0 0,0 0-1 0 0,0 0 0 0 0,0 0 1 0 0,0 0-1 0 0,0 0 1 0 0,0 0-1 0 0,0 0 0 0 0,0 0 1 0 0,0 0-1 0 0,0 0 1 0 0,0 0-1 0 0,0 0 0 0 0,0 0 1 0 0,1 0-1 0 0,-1 0 0 0 0,-3-11-65 0 0,-6-13-30 0 0,-31-51-65 0 0,27 55 83 0 0,2-2 1 0 0,-12-27-1 0 0,48 82 632 0 0,76 114-786 0 0,-155-262 360 0 0,48 106-153 0 0,4 7 12 0 0,0-1 1 0 0,0 1-1 0 0,1-1 0 0 0,-1 0 1 0 0,1 1-1 0 0,-1-1 0 0 0,1 0 1 0 0,0 0-1 0 0,0-3 0 0 0,17 20 291 0 0,-5 1-253 0 0,1 0 1 0 0,-2 1-1 0 0,0 0 0 0 0,-1 0 1 0 0,0 1-1 0 0,-1 0 0 0 0,7 25 1 0 0,-15-42-26 0 0,0 1-1 0 0,0-1 1 0 0,1 0 0 0 0,-1 0 0 0 0,0 1 0 0 0,0-1 0 0 0,0 0 0 0 0,0 1 0 0 0,0-1 0 0 0,0 0 0 0 0,0 1 0 0 0,0-1 0 0 0,0 1 0 0 0,0-1 0 0 0,0 0 0 0 0,0 1 0 0 0,0-1 0 0 0,0 0 0 0 0,0 1 0 0 0,0-1 0 0 0,0 0 0 0 0,0 1 0 0 0,0-1 0 0 0,0 0 0 0 0,-1 1 0 0 0,1-1 0 0 0,0 0 0 0 0,0 1 0 0 0,0-1 0 0 0,-1 0 0 0 0,1 1 0 0 0,-10-6-45 0 0,-9-16-87 0 0,3-1 7 0 0,-2-2 188 0 0,0 1-1 0 0,-33-32 1 0 0,42 46-132 0 0,-20-16-28 0 0,28 24 55 0 0,-1 0-1 0 0,1 0 1 0 0,0 0-1 0 0,-1 0 1 0 0,1 0-1 0 0,-1 1 1 0 0,1-1-1 0 0,-1 0 1 0 0,1 1-1 0 0,-1 0 0 0 0,0-1 1 0 0,1 1-1 0 0,-1 0 1 0 0,0 0-1 0 0,1 0 1 0 0,-1 0-1 0 0,1 0 1 0 0,-3 0-1 0 0,3 1 36 0 0,0-1-1 0 0,1 1 0 0 0,-1-1 0 0 0,1 1 1 0 0,-1-1-1 0 0,1 1 0 0 0,-1-1 0 0 0,1 1 1 0 0,-1 0-1 0 0,1-1 0 0 0,0 1 0 0 0,-1 0 1 0 0,1-1-1 0 0,0 1 0 0 0,0 0 1 0 0,-1-1-1 0 0,1 1 0 0 0,0 0 0 0 0,0 0 1 0 0,0-1-1 0 0,0 1 0 0 0,0 0 0 0 0,0 0 1 0 0,0-1-1 0 0,0 1 0 0 0,0 0 0 0 0,0 0 1 0 0,1 0-1 0 0,5 28-244 0 0,-4-23 224 0 0,6 27 40 0 0,-25-55 736 0 0,5-1-197 0 0,8 15-480 0 0,1 1 0 0 0,-1 0 0 0 0,-10-12 0 0 0,14 18-123 0 0,0 1-1 0 0,0 0 0 0 0,0 0 1 0 0,0 0-1 0 0,0 0 0 0 0,-1 0 1 0 0,1 0-1 0 0,0 0 1 0 0,0-1-1 0 0,0 1 0 0 0,0 0 1 0 0,0 0-1 0 0,-1 0 0 0 0,1 0 1 0 0,0 0-1 0 0,0 0 0 0 0,0 0 1 0 0,0 0-1 0 0,-1 0 1 0 0,1 0-1 0 0,0 0 0 0 0,0 0 1 0 0,0 0-1 0 0,0 0 0 0 0,-1 0 1 0 0,1 0-1 0 0,0 0 0 0 0,0 0 1 0 0,0 0-1 0 0,0 0 1 0 0,-1 0-1 0 0,1 0 0 0 0,0 1 1 0 0,0-1-1 0 0,0 0 0 0 0,0 0 1 0 0,0 0-1 0 0,0 0 1 0 0,-1 0-1 0 0,1 0 0 0 0,0 0 1 0 0,0 1-1 0 0,0-1 0 0 0,0 0 1 0 0,0 0-1 0 0,0 0 0 0 0,0 0 1 0 0,0 0-1 0 0,0 1 1 0 0,-1-1-1 0 0,1 0 0 0 0,0 0 1 0 0,0 0-1 0 0,0 0 0 0 0,0 0 1 0 0,0 1-1 0 0,0-1 0 0 0,0 0 1 0 0,0 0-1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47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333 151 888 0 0,'7'13'2835'0'0,"-8"-13"-2675"0"0,1 0 0 0 0,-1 0 0 0 0,1 0 1 0 0,-1-1-1 0 0,1 1 0 0 0,-1 0 0 0 0,1 0 0 0 0,0 0 1 0 0,-1-1-1 0 0,1 1 0 0 0,-1 0 0 0 0,1-1 1 0 0,-1 1-1 0 0,1 0 0 0 0,0-1 0 0 0,-1 1 1 0 0,1 0-1 0 0,0-1 0 0 0,-1 1 0 0 0,1-1 1 0 0,0 1-1 0 0,0 0 0 0 0,-1-2 0 0 0,-51-65 7306 0 0,32 40-5277 0 0,-33-34 0 0 0,62 71-2887 0 0,-1 0 1 0 0,-1 1-1 0 0,9 15 0 0 0,2 3-310 0 0,-3-5 555 0 0,-11-15 1038 0 0,1-1 0 0 0,1 0 0 0 0,10 12 0 0 0,-60-71 3454 0 0,33 37-3864 0 0,-1 0 1 0 0,0 0-1 0 0,-28-23 1 0 0,66 73-584 0 0,-6-7-220 0 0,-7-12 387 0 0,13 17 282 0 0,31 32 0 0 0,-73-85 197 0 0,0-1 0 0 0,1-1 1 0 0,-15-27-1 0 0,13 19-6 0 0,12 23-201 0 0,3 3 51 0 0,0 0 1 0 0,1 0-1 0 0,-1 0 0 0 0,0 0 0 0 0,1 0 1 0 0,0 0-1 0 0,-1-1 0 0 0,0-3 0 0 0,3 7-74 0 0,-1 0-1 0 0,1 0 0 0 0,-1 0 0 0 0,0 0 1 0 0,1 0-1 0 0,-1 0 0 0 0,1 0 0 0 0,-1 0 1 0 0,0 0-1 0 0,1 0 0 0 0,-1 0 1 0 0,1 0-1 0 0,-1 0 0 0 0,0 0 0 0 0,1 0 1 0 0,-1 1-1 0 0,0-1 0 0 0,1 0 0 0 0,-1 0 1 0 0,0 0-1 0 0,1 1 0 0 0,-1-1 0 0 0,0 0 1 0 0,1 0-1 0 0,-1 1 0 0 0,0-1 1 0 0,0 0-1 0 0,1 1 0 0 0,-1-1 0 0 0,0 1 1 0 0,14 10 201 0 0,22 28-378 0 0,-23-24 24 0 0,29 26 0 0 0,-46-46 370 0 0,-1 0-1 0 0,1 0 0 0 0,0-1 0 0 0,-5-9 1 0 0,1 2-200 0 0,-53-73 111 0 0,116 145-312 0 0,-42-45 187 0 0,-8-9-1 0 0,-1 0 1 0 0,1 1-1 0 0,-1-1 1 0 0,0 1-1 0 0,0 0 1 0 0,-1 0-1 0 0,4 7 1 0 0,-7-13-8 0 0,0 1-1 0 0,0-1 1 0 0,0 0 0 0 0,0 0 0 0 0,0 0 0 0 0,0 0 0 0 0,0 0-1 0 0,0 0 1 0 0,1 0 0 0 0,-1 0 0 0 0,0 0 0 0 0,0 1 0 0 0,0-1-1 0 0,0 0 1 0 0,0 0 0 0 0,0 0 0 0 0,0 0 0 0 0,0 0-1 0 0,0 0 1 0 0,0 0 0 0 0,-1 1 0 0 0,1-1 0 0 0,0 0 0 0 0,0 0-1 0 0,0 0 1 0 0,0 0 0 0 0,0 0 0 0 0,0 0 0 0 0,0 0 0 0 0,0 0-1 0 0,0 0 1 0 0,0 1 0 0 0,0-1 0 0 0,0 0 0 0 0,0 0 0 0 0,0 0-1 0 0,0 0 1 0 0,-1 0 0 0 0,1 0 0 0 0,0 0 0 0 0,0 0-1 0 0,0 0 1 0 0,0 0 0 0 0,0 0 0 0 0,0 0 0 0 0,0 0 0 0 0,0 0-1 0 0,-1 0 1 0 0,1 0 0 0 0,0 0 0 0 0,0 0 0 0 0,0 0 0 0 0,0 0-1 0 0,0 0 1 0 0,0 0 0 0 0,-1 0 0 0 0,-8-4 18 0 0,-8-7 37 0 0,-30-35 482 0 0,36 35-501 0 0,1 0-1 0 0,-2 1 0 0 0,1 0 0 0 0,-1 0 0 0 0,-17-9 0 0 0,29 19-38 0 0,0 0 0 0 0,0 0 0 0 0,0-1 0 0 0,0 1 0 0 0,0 0 0 0 0,-1 0 0 0 0,1 0 0 0 0,0 0 0 0 0,0 0 0 0 0,0 0 0 0 0,0 0 0 0 0,0 0 0 0 0,0 0 0 0 0,0-1 0 0 0,0 1 0 0 0,0 0 0 0 0,-1 0 0 0 0,1 0 0 0 0,0 0 0 0 0,0 0 0 0 0,0 0 0 0 0,0 0 0 0 0,0 0 0 0 0,0 0 0 0 0,0 0 0 0 0,-1 0 0 0 0,1 0 0 0 0,0 0 0 0 0,0 0 0 0 0,0 0 0 0 0,0 0 0 0 0,0 0 0 0 0,0 0 0 0 0,-1 0 0 0 0,1 0 0 0 0,0 0 0 0 0,0 0 0 0 0,0 0 0 0 0,0 0 0 0 0,0 0 0 0 0,0 0 0 0 0,0 0 0 0 0,-1 1 0 0 0,1-1 0 0 0,0 0 0 0 0,0 0 0 0 0,0 0 0 0 0,0 0 0 0 0,0 0 0 0 0,0 0 0 0 0,0 0 0 0 0,0 0 0 0 0,0 0 0 0 0,0 1 0 0 0,0-1 0 0 0,0 0 0 0 0,-1 0 0 0 0,1 0 0 0 0,0 0 0 0 0,0 0 0 0 0,0 0 0 0 0,0 1 0 0 0,0-1 0 0 0,0 0 0 0 0,0 0 0 0 0,0 0 0 0 0,6 13 0 0 0,12 13 0 0 0,7 7 0 0 0,-7-10 0 0 0,27 45 0 0 0,-58-74 245 0 0,-6-9-150 0 0,1-3-41 0 0,12 11-53 0 0,0 0-1 0 0,-1 1 1 0 0,0 0 0 0 0,0 0 0 0 0,0 1-1 0 0,-1-1 1 0 0,0 2 0 0 0,-10-6-1 0 0,18 10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 0 0 0 0,0 0 0 0 0,0 0 0 0 0,0 0 0 0 0,0 0 0 0 0,0 0 0 0 0,-1 0 0 0 0,1 1 0 0 0,0-1 0 0 0,0 0 0 0 0,0 0 0 0 0,0 0 0 0 0,0 0 0 0 0,0 0 0 0 0,0 0 0 0 0,0 0 0 0 0,0 0 0 0 0,0 1 0 0 0,0-1 0 0 0,0 0 0 0 0,0 0 0 0 0,0 0 0 0 0,0 0 0 0 0,0 0 0 0 0,0 0 0 0 0,0 1 0 0 0,3 9 0 0 0,8 9 0 0 0,12 15 1 0 0,-12-19 1 0 0,-1 1 1 0 0,0 0 0 0 0,11 26-1 0 0,-21-42 1 0 0,0 0 0 0 0,1 0-1 0 0,-1 0 1 0 0,0 0 0 0 0,0 0 0 0 0,0 0-1 0 0,0 1 1 0 0,0-1 0 0 0,0 0-1 0 0,0 0 1 0 0,0 0 0 0 0,0 0 0 0 0,1 0-1 0 0,-1 0 1 0 0,0 0 0 0 0,0 1 0 0 0,0-1-1 0 0,0 0 1 0 0,0 0 0 0 0,0 0 0 0 0,0 0-1 0 0,0 0 1 0 0,0 1 0 0 0,0-1-1 0 0,0 0 1 0 0,0 0 0 0 0,0 0 0 0 0,0 0-1 0 0,0 0 1 0 0,0 0 0 0 0,0 1 0 0 0,0-1-1 0 0,0 0 1 0 0,-1 0 0 0 0,1 0 0 0 0,0 0-1 0 0,0 0 1 0 0,0 0 0 0 0,0 1-1 0 0,0-1 1 0 0,0 0 0 0 0,0 0 0 0 0,0 0-1 0 0,0 0 1 0 0,0 0 0 0 0,-1 0 0 0 0,1 0-1 0 0,0 0 1 0 0,0 0 0 0 0,0 0-1 0 0,0 0 1 0 0,0 0 0 0 0,0 1 0 0 0,-1-1-1 0 0,1 0 1 0 0,0 0 0 0 0,0 0 0 0 0,-10-6 123 0 0,-11-11 16 0 0,16 12-134 0 0,-9-8 56 0 0,-1-1 1 0 0,0 2 0 0 0,-29-19 0 0 0,44 32-65 0 0,0-1 0 0 0,0 0 0 0 0,0 0 0 0 0,1 0 0 0 0,-1 0 0 0 0,0 0 0 0 0,0 0 0 0 0,0 0 0 0 0,0 0 0 0 0,0 0 0 0 0,0 0 0 0 0,0 0 0 0 0,0 0 0 0 0,0 0 0 0 0,0 0 0 0 0,0 1 0 0 0,0-1 0 0 0,0 0 0 0 0,0 0 0 0 0,0 0 0 0 0,0 0 0 0 0,0 0 0 0 0,-1 0 0 0 0,1 0 0 0 0,0 0 0 0 0,0 0 0 0 0,0 0 0 0 0,0 0 0 0 0,0 0 0 0 0,0 0 0 0 0,0 0 0 0 0,0 0 0 0 0,0 1 0 0 0,0-1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0 0 0 0,0-1 0 0 0,0 1 0 0 0,4 10 0 0 0,6 8 0 0 0,10 6 32 0 0,-14-17-16 0 0,-1-1 0 0 0,1 2 0 0 0,-1-1 0 0 0,-1 1 0 0 0,5 8 0 0 0,-9-16-16 0 0,0 0 0 0 0,0 0 0 0 0,0 0 0 0 0,0 0 1 0 0,0 0-1 0 0,0 0 0 0 0,0 0 0 0 0,0 0 0 0 0,0 1 1 0 0,0-1-1 0 0,1 0 0 0 0,-1 0 0 0 0,0 0 1 0 0,0 0-1 0 0,0 0 0 0 0,0 0 0 0 0,0 0 0 0 0,0 0 1 0 0,0 1-1 0 0,0-1 0 0 0,0 0 0 0 0,0 0 0 0 0,0 0 1 0 0,0 0-1 0 0,0 0 0 0 0,0 0 0 0 0,0 0 0 0 0,0 0 1 0 0,-1 1-1 0 0,1-1 0 0 0,0 0 0 0 0,0 0 0 0 0,0 0 1 0 0,0 0-1 0 0,0 0 0 0 0,0 0 0 0 0,0 0 0 0 0,0 0 1 0 0,0 0-1 0 0,0 0 0 0 0,0 1 0 0 0,0-1 0 0 0,0 0 1 0 0,-1 0-1 0 0,1 0 0 0 0,0 0 0 0 0,0 0 0 0 0,0 0 1 0 0,0 0-1 0 0,0 0 0 0 0,0 0 0 0 0,0 0 1 0 0,0 0-1 0 0,-1 0 0 0 0,-7-3 25 0 0,-8-6 11 0 0,0-4-38 0 0,-20-19 0 0 0,25 21 1 0 0,-1 0 0 0 0,0 1 0 0 0,-20-12 0 0 0,32 22 0 0 0,0 0 1 0 0,0-1-1 0 0,0 1 1 0 0,0 0 0 0 0,0 0-1 0 0,0 0 1 0 0,0 0-1 0 0,0 0 1 0 0,-1 0-1 0 0,1 0 1 0 0,0 0 0 0 0,0-1-1 0 0,0 1 1 0 0,0 0-1 0 0,0 0 1 0 0,0 0-1 0 0,0 0 1 0 0,0 0-1 0 0,-1 0 1 0 0,1 0 0 0 0,0 0-1 0 0,0 0 1 0 0,0 0-1 0 0,0 0 1 0 0,0 0-1 0 0,0 0 1 0 0,-1 0 0 0 0,1 0-1 0 0,0 0 1 0 0,0 0-1 0 0,0 0 1 0 0,0 0-1 0 0,0 0 1 0 0,0 0 0 0 0,-1 0-1 0 0,1 0 1 0 0,0 0-1 0 0,0 0 1 0 0,0 0-1 0 0,0 0 1 0 0,0 0 0 0 0,0 0-1 0 0,0 0 1 0 0,-1 1-1 0 0,1-1 1 0 0,0 0-1 0 0,0 0 1 0 0,0 0 0 0 0,0 0-1 0 0,0 0 1 0 0,0 0-1 0 0,0 0 1 0 0,0 0-1 0 0,0 1 1 0 0,0-1 0 0 0,0 0-1 0 0,0 0 1 0 0,-1 0-1 0 0,6 11-53 0 0,9 13-14 0 0,-13-23 70 0 0,22 32 77 0 0,-9-14-82 0 0,12 23 1 0 0,-26-42 2 0 0,0-1 0 0 0,0 1 1 0 0,0 0-1 0 0,0 0 1 0 0,0 0-1 0 0,0 0 0 0 0,0 0 1 0 0,0 0-1 0 0,-1 0 0 0 0,1 0 1 0 0,0 0-1 0 0,0 0 1 0 0,0 0-1 0 0,0 0 0 0 0,0 0 1 0 0,0 0-1 0 0,0 0 0 0 0,0 0 1 0 0,0 0-1 0 0,0 0 1 0 0,0 0-1 0 0,0 0 0 0 0,0 0 1 0 0,0 0-1 0 0,0 0 0 0 0,0 0 1 0 0,-1 0-1 0 0,1 0 1 0 0,0 0-1 0 0,0 0 0 0 0,0 0 1 0 0,0 0-1 0 0,0 0 0 0 0,0 0 1 0 0,0 0-1 0 0,0 0 1 0 0,0 0-1 0 0,0 0 0 0 0,0 0 1 0 0,0 0-1 0 0,0 0 0 0 0,0 0 1 0 0,0 0-1 0 0,0 0 1 0 0,0 0-1 0 0,0 0 0 0 0,-1 0 1 0 0,1 0-1 0 0,0 0 0 0 0,0 0 1 0 0,0 1-1 0 0,0-1 1 0 0,-9-7 43 0 0,-11-10 20 0 0,1-5-64 0 0,15 16 0 0 0,-1 0 0 0 0,-1 1 0 0 0,1-1 0 0 0,-1 1 0 0 0,0 0 0 0 0,-11-8 0 0 0,34 39 0 0 0,56 52 0 0 0,-106-116 65 0 0,-47-56-66 0 0,113 117-135 0 0,8 18 68 0 0,-28-28 68 0 0,0 1 1 0 0,0-2 0 0 0,2 0 0 0 0,14 10 0 0 0,-29-22-1 0 0,1 0 1 0 0,-1 0 0 0 0,0 1 0 0 0,0-1-1 0 0,0 0 1 0 0,0 0 0 0 0,0 0 0 0 0,0 0 0 0 0,0 0-1 0 0,0 0 1 0 0,0 0 0 0 0,1 1 0 0 0,-1-1-1 0 0,0 0 1 0 0,0 0 0 0 0,0 0 0 0 0,0 0-1 0 0,0 0 1 0 0,0 0 0 0 0,1 0 0 0 0,-1 0-1 0 0,0 0 1 0 0,0 0 0 0 0,0 0 0 0 0,0 0-1 0 0,0 0 1 0 0,1 0 0 0 0,-1 0 0 0 0,0 0 0 0 0,0 0-1 0 0,0 0 1 0 0,0 0 0 0 0,0 0 0 0 0,1 0-1 0 0,-1 0 1 0 0,0 0 0 0 0,0 0 0 0 0,0 0-1 0 0,0 0 1 0 0,0 0 0 0 0,1 0 0 0 0,-1 0-1 0 0,0-1 1 0 0,0 1 0 0 0,0 0 0 0 0,0 0-1 0 0,0 0 1 0 0,0 0 0 0 0,0 0 0 0 0,0 0 0 0 0,1 0-1 0 0,-1-1 1 0 0,0 1 0 0 0,0 0 0 0 0,0 0-1 0 0,0 0 1 0 0,0 0 0 0 0,0-1 0 0 0,-4-11 98 0 0,-10-14 45 0 0,-31-39-144 0 0,28 42 0 0 0,-16-27 0 0 0,62 73 0 0 0,2 10 0 0 0,-10-10 0 0 0,34 29 0 0 0,-59-61 0 0 0,0 0 0 0 0,-11-16 0 0 0,-82-111 0 0 0,107 140 18 0 0,7 7 34 0 0,26 31 13 0 0,-29-27-44 0 0,2 0 1 0 0,22 17 0 0 0,-59-65 74 0 0,-15-12-96 0 0,-16-25 0 0 0,91 110 108 0 0,57 54-400 0 0,-102-108 413 0 0,-8-9-50 0 0,-21-18-174 0 0,23 29 72 0 0,1-1 1 0 0,1 0-1 0 0,-11-16 0 0 0,56 61-191 0 0,-19-15 222 0 0,5 3 0 0 0,0 2 0 0 0,-2 0 0 0 0,19 30 0 0 0,-38-52 0 0 0,1 0 0 0 0,-1 0 0 0 0,0 0 0 0 0,0 0 0 0 0,0 0 0 0 0,0 0 0 0 0,0 1 0 0 0,0-1 0 0 0,1 0 0 0 0,-1 0 0 0 0,0 0 0 0 0,0 0 0 0 0,0 0 0 0 0,0 1 0 0 0,0-1 0 0 0,0 0 0 0 0,0 0 0 0 0,0 0 0 0 0,0 0 0 0 0,0 1 0 0 0,0-1 0 0 0,0 0 0 0 0,0 0 0 0 0,0 0 0 0 0,0 0 0 0 0,0 1 0 0 0,0-1 0 0 0,0 0 0 0 0,0 0 0 0 0,0 0 0 0 0,0 0 0 0 0,0 1 0 0 0,0-1 0 0 0,0 0 0 0 0,0 0 0 0 0,0 0 0 0 0,0 0 0 0 0,-1 1 0 0 0,1-1 0 0 0,0 0 0 0 0,0 0 0 0 0,0 0 0 0 0,0 0 0 0 0,0 0 0 0 0,-10-1 0 0 0,-10-9 0 0 0,-21-18 35 0 0,31 20-18 0 0,-1 1 0 0 0,0 0-1 0 0,0 0 1 0 0,0 1-1 0 0,-1 0 1 0 0,-19-6 0 0 0,31 12-18 0 0,-1 0 1 0 0,1 0-1 0 0,0 0 1 0 0,-1 0 0 0 0,1-1-1 0 0,0 1 1 0 0,0 0-1 0 0,-1 0 1 0 0,1 0 0 0 0,0 0-1 0 0,0 0 1 0 0,-1 0-1 0 0,1 0 1 0 0,0 0 0 0 0,-1 0-1 0 0,1 0 1 0 0,0 0-1 0 0,0 0 1 0 0,-1 1-1 0 0,1-1 1 0 0,0 0 0 0 0,-1 0-1 0 0,1 0 1 0 0,0 0-1 0 0,0 0 1 0 0,-1 0 0 0 0,1 1-1 0 0,0-1 1 0 0,0 0-1 0 0,0 0 1 0 0,-1 0 0 0 0,1 1-1 0 0,0-1 1 0 0,0 0-1 0 0,0 0 1 0 0,0 1-1 0 0,-1-1 1 0 0,1 0 0 0 0,0 0-1 0 0,0 1 1 0 0,3 14-54 0 0,13 14 29 0 0,-4-11 54 0 0,1 0 0 0 0,1 0 1 0 0,32 29-1 0 0,-43-45-11 0 0,-3-4 15 0 0,-6-9 57 0 0,-10-13 36 0 0,-15-10-126 0 0,21 24 0 0 0,1 0 0 0 0,0 0 0 0 0,-13-21 0 0 0,50 52-96 0 0,2 6 96 0 0,-1 0 0 0 0,34 24 0 0 0,-77-73 12 0 0,-16-15-19 0 0,-46-44-6 0 0,131 128-2 0 0,-12-4-50 0 0,25 22-23 0 0,-117-131 360 0 0,36 49-242 0 0,9 11-7 0 0,-1 0 0 0 0,0 0 0 0 0,0 0 0 0 0,0 1 1 0 0,0 0-1 0 0,-13-9 0 0 0,38 49-642 0 0,-11-21-1786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11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68 244 6793 0 0,'-15'-47'8324'0'0,"10"29"-6426"0"0,2 6-1131 0 0,0 0-1 0 0,1-1 1 0 0,0 1-1 0 0,1 0 1 0 0,0-1-1 0 0,2-16 1 0 0,-1 29-771 0 0,0 0 0 0 0,0 0 0 0 0,0 0 0 0 0,0 1 1 0 0,0-1-1 0 0,0 0 0 0 0,0 0 0 0 0,0 0 0 0 0,0 0 0 0 0,0 0 0 0 0,0 0 1 0 0,0 0-1 0 0,0 0 0 0 0,0 0 0 0 0,0 0 0 0 0,0 0 0 0 0,0 0 1 0 0,0 0-1 0 0,0 0 0 0 0,0 0 0 0 0,0 0 0 0 0,0 0 0 0 0,0 0 0 0 0,0 0 1 0 0,0 0-1 0 0,0 0 0 0 0,0 0 0 0 0,1 0 0 0 0,-1 0 0 0 0,0 0 1 0 0,0 0-1 0 0,0 0 0 0 0,0 0 0 0 0,0 0 0 0 0,0 0 0 0 0,0 0 0 0 0,0 0 1 0 0,0 0-1 0 0,0 0 0 0 0,0 0 0 0 0,0 0 0 0 0,0 0 0 0 0,0 0 0 0 0,0 0 1 0 0,0 0-1 0 0,0 0 0 0 0,1 0 0 0 0,-1 0 0 0 0,0 0 0 0 0,0 0 1 0 0,0 0-1 0 0,0 0 0 0 0,0 0 0 0 0,0 0 0 0 0,0 0 0 0 0,0 0 0 0 0,0 0 1 0 0,0 0-1 0 0,0 0 0 0 0,0 0 0 0 0,0 0 0 0 0,0-1 0 0 0,0 1 1 0 0,0 0-1 0 0,0 0 0 0 0,0 0 0 0 0,0 0 0 0 0,0 0 0 0 0,4 7-667 0 0,3 9-558 0 0,32 119 978 0 0,-64-221 4455 0 0,19 62-4120 0 0,2 13-58 0 0,1 1 1 0 0,1 0 0 0 0,0-1 0 0 0,-1-13-1 0 0,17 47-1349 0 0,-9-11 917 0 0,12 24 174 0 0,-2 1-1 0 0,10 40 0 0 0,-41-131 1973 0 0,9 35-1709 0 0,2 0 0 0 0,-7-35-1 0 0,30 81-1064 0 0,5 29-124 0 0,-18-39 1183 0 0,1-2-1 0 0,9 17 0 0 0,-20-45 464 0 0,-1 0 0 0 0,2 0 1 0 0,-7-26-1 0 0,1 0-411 0 0,6 27-163 0 0,2 8 28 0 0,1 0 1 0 0,-1 0-1 0 0,1 0 0 0 0,0 0 0 0 0,0-6 0 0 0,14 27-813 0 0,44 103 1031 0 0,-77-166 212 0 0,8 19-2 0 0,1 0-1 0 0,-8-31 0 0 0,18 58-370 0 0,1 0 0 0 0,0 0 1 0 0,0 0-1 0 0,0-1 0 0 0,0 1 0 0 0,0 0 0 0 0,0 0 0 0 0,-1-1 0 0 0,1 1 0 0 0,0 0 1 0 0,0 0-1 0 0,0-1 0 0 0,0 1 0 0 0,0 0 0 0 0,0 0 0 0 0,0-1 0 0 0,0 1 0 0 0,0 0 1 0 0,0 0-1 0 0,0-1 0 0 0,0 1 0 0 0,0 0 0 0 0,0 0 0 0 0,0-1 0 0 0,1 1 0 0 0,-1 0 1 0 0,0 0-1 0 0,0-1 0 0 0,0 1 0 0 0,0 0 0 0 0,0 0 0 0 0,0 0 0 0 0,1-1 0 0 0,-1 1 1 0 0,0 0-1 0 0,0 0 0 0 0,1-1 0 0 0,7 8-78 0 0,9 13-89 0 0,-10-9 130 0 0,3 2-82 0 0,-1 0 1 0 0,-1 0 0 0 0,0 1 0 0 0,-1 0 0 0 0,-1 0 0 0 0,7 23 0 0 0,-13-37 119 0 0,0 0 1 0 0,0 0-1 0 0,0 0 1 0 0,0 0-1 0 0,0 0 0 0 0,0 0 1 0 0,0 0-1 0 0,0 0 1 0 0,0 0-1 0 0,0 0 1 0 0,0 0-1 0 0,0 0 0 0 0,0 0 1 0 0,0 0-1 0 0,0 0 1 0 0,0 0-1 0 0,0 0 1 0 0,0 0-1 0 0,0 0 0 0 0,-1 0 1 0 0,1 0-1 0 0,0 0 1 0 0,0 0-1 0 0,0 0 1 0 0,0 0-1 0 0,0 0 0 0 0,0 0 1 0 0,0 0-1 0 0,0 0 1 0 0,0 0-1 0 0,0 0 1 0 0,0 0-1 0 0,0 0 0 0 0,0 0 1 0 0,0 0-1 0 0,0 0 1 0 0,0 0-1 0 0,0 1 1 0 0,0-1-1 0 0,0 0 0 0 0,0 0 1 0 0,0 0-1 0 0,0 0 1 0 0,0 0-1 0 0,0 0 1 0 0,0 0-1 0 0,0 0 0 0 0,0 0 1 0 0,0 0-1 0 0,0 0 1 0 0,0 0-1 0 0,0 0 1 0 0,0 0-1 0 0,0 0 0 0 0,0 0 1 0 0,-6-6 57 0 0,-6-10 76 0 0,5 3-100 0 0,-31-57 401 0 0,34 60-382 0 0,0 1-1 0 0,1 0 1 0 0,0-1-1 0 0,0 0 1 0 0,-2-16-1 0 0,5 26-52 0 0,0 0-1 0 0,0-1 1 0 0,0 1-1 0 0,0 0 1 0 0,-1 0 0 0 0,1 0-1 0 0,0-1 1 0 0,0 1-1 0 0,0 0 1 0 0,0 0 0 0 0,0-1-1 0 0,0 1 1 0 0,0 0-1 0 0,0 0 1 0 0,0-1 0 0 0,0 1-1 0 0,0 0 1 0 0,1 0-1 0 0,-1-1 1 0 0,0 1 0 0 0,0 0-1 0 0,0 0 1 0 0,0 0-1 0 0,0-1 1 0 0,0 1-1 0 0,0 0 1 0 0,1 0 0 0 0,-1 0-1 0 0,0-1 1 0 0,0 1-1 0 0,0 0 1 0 0,0 0 0 0 0,1 0-1 0 0,-1 0 1 0 0,0-1-1 0 0,0 1 1 0 0,0 0 0 0 0,1 0-1 0 0,8 6-48 0 0,7 12-154 0 0,33 55-720 0 0,-42-62 766 0 0,-1 0 0 0 0,0 1 0 0 0,-1-1 0 0 0,7 25 0 0 0,-35-78 1205 0 0,6 8-821 0 0,5 10 83 0 0,-17-49 1 0 0,29 73-313 0 0,0 0 0 0 0,0 0 0 0 0,0 0 0 0 0,0 0 0 0 0,0 0 0 0 0,0 0 0 0 0,0 0 0 0 0,0 0 0 0 0,0 0 0 0 0,0 0 0 0 0,0 0 0 0 0,1 0 0 0 0,-1 0 0 0 0,0 0 0 0 0,0 0 0 0 0,0 0 0 0 0,0 0 0 0 0,0 0-1 0 0,0 0 1 0 0,0 0 0 0 0,0 0 0 0 0,0 0 0 0 0,0 0 0 0 0,0 0 0 0 0,0 0 0 0 0,0 0 0 0 0,0 0 0 0 0,0 0 0 0 0,0 0 0 0 0,0 0 0 0 0,0 0 0 0 0,0 0 0 0 0,0 0 0 0 0,0 0 0 0 0,0 0 0 0 0,0 0 0 0 0,0 0 0 0 0,1-1 0 0 0,-1 1 0 0 0,0 0 0 0 0,0 0 0 0 0,0 0 0 0 0,0 0 0 0 0,0 0 0 0 0,0 0 0 0 0,0 0 0 0 0,0 0 0 0 0,0 0 0 0 0,0 0 0 0 0,0 0-1 0 0,0 0 1 0 0,-1 0 0 0 0,1 0 0 0 0,7 6-253 0 0,6 11-255 0 0,12 26-471 0 0,28 43 1125 0 0,-62-101 136 0 0,0-1-1 0 0,1 1 1 0 0,-9-24 0 0 0,-2-4-98 0 0,17 40-167 0 0,1 1 9 0 0,-1-1 0 0 0,1 1 0 0 0,0-1 0 0 0,0 1 0 0 0,0-1 0 0 0,0 0 0 0 0,0 0 0 0 0,-1-4 0 0 0,4 8-5 0 0,0-1 0 0 0,-1 1 0 0 0,1 0 0 0 0,-1 0 0 0 0,1 0 0 0 0,-1 0 0 0 0,1 0 0 0 0,-1 0 0 0 0,0 0 0 0 0,0 1 0 0 0,1-1 0 0 0,1 3 0 0 0,24 31 235 0 0,34 54 1 0 0,-60-88-159 0 0,-3-3-35 0 0,-7-8-2 0 0,-10-16 77 0 0,3 1-119 0 0,8 14-17 0 0,1 0 0 0 0,0 0 0 0 0,1 0-1 0 0,-7-18 1 0 0,22 33 127 0 0,2 6 16 0 0,57 85-205 0 0,-71-99 62 0 0,-10-12-23 0 0,1 1 1 0 0,0-1-1 0 0,1-1 0 0 0,1 0 1 0 0,-8-20-1 0 0,18 37 24 0 0,0 0 1 0 0,0 0-1 0 0,0 0 0 0 0,0 0 0 0 0,1 0 0 0 0,-1 0 1 0 0,0 0-1 0 0,0 0 0 0 0,0 0 0 0 0,0 0 0 0 0,0 0 1 0 0,0 0-1 0 0,0 0 0 0 0,0 0 0 0 0,0 0 0 0 0,0 0 0 0 0,0 0 1 0 0,0 0-1 0 0,0 0 0 0 0,0 0 0 0 0,0 0 0 0 0,0 0 1 0 0,0 0-1 0 0,1 0 0 0 0,-1 0 0 0 0,0 0 0 0 0,0 0 0 0 0,0-1 1 0 0,0 1-1 0 0,0 0 0 0 0,0 0 0 0 0,0 0 0 0 0,0 0 1 0 0,0 0-1 0 0,0 0 0 0 0,0 0 0 0 0,0 0 0 0 0,0 0 0 0 0,0 0 1 0 0,0 0-1 0 0,0 0 0 0 0,0 0 0 0 0,0 0 0 0 0,0 0 1 0 0,0 0-1 0 0,0-1 0 0 0,0 1 0 0 0,0 0 0 0 0,0 0 0 0 0,0 0 1 0 0,0 0-1 0 0,0 0 0 0 0,0 0 0 0 0,0 0 0 0 0,0 0 1 0 0,0 0-1 0 0,0 0 0 0 0,0 0 0 0 0,0 0 0 0 0,0 0 1 0 0,-1 0-1 0 0,1 0 0 0 0,7 5 170 0 0,6 8 151 0 0,-2 2-308 0 0,0 1 0 0 0,-1 0 0 0 0,0 0 0 0 0,-2 1 0 0 0,8 17 0 0 0,-16-33-13 0 0,0-1-1 0 0,0 0 0 0 0,0 0 0 0 0,0 0 0 0 0,0 1 0 0 0,1-1 0 0 0,-1 0 0 0 0,0 0 0 0 0,0 0 1 0 0,0 1-1 0 0,0-1 0 0 0,0 0 0 0 0,0 0 0 0 0,0 1 0 0 0,0-1 0 0 0,0 0 0 0 0,0 0 1 0 0,0 1-1 0 0,0-1 0 0 0,0 0 0 0 0,0 0 0 0 0,0 0 0 0 0,0 1 0 0 0,0-1 0 0 0,-1 0 0 0 0,1 0 1 0 0,0 1-1 0 0,0-1 0 0 0,0 0 0 0 0,0 0 0 0 0,0 0 0 0 0,0 0 0 0 0,-1 1 0 0 0,1-1 1 0 0,-8-3-50 0 0,-8-11-159 0 0,6 2 156 0 0,0-1 100 0 0,0 1 0 0 0,1-2 0 0 0,1 1 0 0 0,0-1 0 0 0,-7-17 0 0 0,34 45 66 0 0,-13-6-97 0 0,4 3 15 0 0,-1 0 0 0 0,0 0 0 0 0,0 1 1 0 0,-2 1-1 0 0,1-1 0 0 0,7 22 1 0 0,-14-34-34 0 0,-1 0 0 0 0,0 1 0 0 0,0-1 0 0 0,0 1 0 0 0,1-1 0 0 0,-1 1 0 0 0,0-1 0 0 0,0 1 0 0 0,0-1 0 0 0,0 0 0 0 0,0 1 0 0 0,0-1 0 0 0,0 1 0 0 0,0-1 0 0 0,0 1 0 0 0,0-1 0 0 0,0 1 0 0 0,0-1 0 0 0,0 1 0 0 0,0-1 0 0 0,0 1 0 0 0,-1-1 1 0 0,1 1-1 0 0,0-1 0 0 0,0 0 0 0 0,-1 1 0 0 0,1-1 0 0 0,0 1 0 0 0,0-1 0 0 0,-1 0 0 0 0,1 1 0 0 0,0-1 0 0 0,-1 1 0 0 0,-1-1-4 0 0,1 0 0 0 0,0 0 0 0 0,0 0 0 0 0,0 0-1 0 0,0 0 1 0 0,0 0 0 0 0,-1 0 0 0 0,1 0 0 0 0,0-1 0 0 0,0 1 0 0 0,0 0 0 0 0,0-1 0 0 0,-2 0-1 0 0,-4-2-20 0 0,0-1 0 0 0,0 0 0 0 0,-7-5 0 0 0,-2-5 26 0 0,12 9 0 0 0,0 2 0 0 0,-1-1 0 0 0,1 0 0 0 0,-1 1 0 0 0,-8-5 0 0 0,28 32 265 0 0,-14-22-245 0 0,8 10 11 0 0,-1 2 1 0 0,0-1-1 0 0,0 1 0 0 0,-2 0 0 0 0,10 27 1 0 0,-16-40-33 0 0,0-1 0 0 0,0 0 1 0 0,0 0-1 0 0,0 0 1 0 0,1 1-1 0 0,-1-1 0 0 0,0 0 1 0 0,0 0-1 0 0,0 1 0 0 0,0-1 1 0 0,0 0-1 0 0,0 0 1 0 0,0 1-1 0 0,0-1 0 0 0,0 0 1 0 0,0 0-1 0 0,0 1 1 0 0,0-1-1 0 0,0 0 0 0 0,0 0 1 0 0,0 1-1 0 0,0-1 1 0 0,0 0-1 0 0,0 0 0 0 0,0 1 1 0 0,-1-1-1 0 0,1 0 0 0 0,0 0 1 0 0,0 0-1 0 0,0 1 1 0 0,0-1-1 0 0,0 0 0 0 0,-1 0 1 0 0,1 0-1 0 0,0 1 1 0 0,0-1-1 0 0,0 0 0 0 0,-1 0 1 0 0,1 0-1 0 0,0 0 1 0 0,0 0-1 0 0,-1 0 0 0 0,1 1 1 0 0,0-1-1 0 0,-13-7-48 0 0,-12-15-283 0 0,14 10 298 0 0,5 5 57 0 0,1 0-1 0 0,-1 1 1 0 0,0 0-1 0 0,0 1 1 0 0,0-1-1 0 0,-1 1 1 0 0,0 0-1 0 0,-10-5 1 0 0,17 10-27 0 0,0 0 0 0 0,0 0 0 0 0,0 0 0 0 0,-1 0 0 0 0,1 0 0 0 0,0 0 0 0 0,0 0 0 0 0,0 0 0 0 0,0 0 0 0 0,0 0 0 0 0,0 0 0 0 0,-1 0 0 0 0,1 0 0 0 0,0 0 1 0 0,0 0-1 0 0,0 0 0 0 0,0 0 0 0 0,0 0 0 0 0,-1 0 0 0 0,1 0 0 0 0,0 0 0 0 0,0 0 0 0 0,0 0 0 0 0,0 0 0 0 0,0 0 0 0 0,-1 0 0 0 0,1 0 0 0 0,0 0 1 0 0,0 1-1 0 0,0-1 0 0 0,0 0 0 0 0,0 0 0 0 0,0 0 0 0 0,0 0 0 0 0,0 0 0 0 0,-1 0 0 0 0,1 0 0 0 0,0 1 0 0 0,0-1 0 0 0,0 0 0 0 0,0 0 0 0 0,0 0 0 0 0,0 0 1 0 0,0 0-1 0 0,0 0 0 0 0,0 1 0 0 0,0-1 0 0 0,0 0 0 0 0,1 11-100 0 0,8 13 77 0 0,-9-23 33 0 0,10 20 46 0 0,-7-16-28 0 0,0 0 0 0 0,-1 0 0 0 0,1 0-1 0 0,-1 0 1 0 0,-1 1 0 0 0,1-1 0 0 0,1 10 0 0 0,-3-15-24 0 0,0 1 0 0 0,-1-1 0 0 0,1 0 0 0 0,0 0 0 0 0,0 0 0 0 0,-1 1 0 0 0,1-1 0 0 0,0 0 0 0 0,0 0 0 0 0,-1 0 0 0 0,1 0 0 0 0,0 1 0 0 0,-1-1 0 0 0,1 0 0 0 0,0 0 0 0 0,0 0 0 0 0,-1 0 0 0 0,1 0 0 0 0,0 0 0 0 0,-1 0 0 0 0,1 0 1 0 0,0 0-1 0 0,-1 0 0 0 0,1 0 0 0 0,0 0 0 0 0,-1 0 0 0 0,1 0 0 0 0,0 0 0 0 0,0-1 0 0 0,-1 1 0 0 0,1 0 0 0 0,0 0 0 0 0,-1 0 0 0 0,1 0 0 0 0,0 0 0 0 0,0-1 0 0 0,-1 1 0 0 0,1 0 0 0 0,0 0 0 0 0,0-1 0 0 0,-1 1 0 0 0,-13-8-15 0 0,4 0 30 0 0,0-1 0 0 0,0 1 0 0 0,-11-15 0 0 0,14 15-3 0 0,0 0 1 0 0,-1 0 0 0 0,0 1 0 0 0,0 0 0 0 0,-16-10 0 0 0,24 17-13 0 0,0 0 0 0 0,0 0 0 0 0,0 0 1 0 0,0 0-1 0 0,0 0 0 0 0,0 0 0 0 0,0 0 1 0 0,0 0-1 0 0,0 0 0 0 0,0 0 1 0 0,-1 0-1 0 0,1 0 0 0 0,0 0 0 0 0,0 0 1 0 0,0 0-1 0 0,0 0 0 0 0,0 0 0 0 0,0 0 1 0 0,0 0-1 0 0,0 0 0 0 0,0 0 0 0 0,0 0 1 0 0,-1 0-1 0 0,1 0 0 0 0,0 0 1 0 0,0 0-1 0 0,0 0 0 0 0,0 0 0 0 0,0 0 1 0 0,0 0-1 0 0,0 0 0 0 0,0 0 0 0 0,0 0 1 0 0,0 0-1 0 0,0 0 0 0 0,0 0 1 0 0,-1 0-1 0 0,1 0 0 0 0,0 0 0 0 0,0 0 1 0 0,0 0-1 0 0,0 0 0 0 0,0 0 0 0 0,0 1 1 0 0,0-1-1 0 0,0 0 0 0 0,0 0 0 0 0,0 0 1 0 0,0 0-1 0 0,0 0 0 0 0,0 0 1 0 0,0 0-1 0 0,0 0 0 0 0,0 0 0 0 0,0 0 1 0 0,0 0-1 0 0,0 1 0 0 0,0-1 0 0 0,0 0 1 0 0,0 0-1 0 0,0 0 0 0 0,0 0 1 0 0,0 0-1 0 0,0 0 0 0 0,0 0 0 0 0,3 10 41 0 0,6 9 34 0 0,22 30 96 0 0,-19-31-87 0 0,12 22 0 0 0,-49-66 72 0 0,5 0-134 0 0,16 18-18 0 0,-1 1 1 0 0,0 1-1 0 0,-1-1 0 0 0,0 1 0 0 0,1 0 0 0 0,-2 0 0 0 0,1 1 1 0 0,-9-6-1 0 0,34 38-4 0 0,-6-13-1 0 0,-2-1 5 0 0,1 0 0 0 0,25 21-1 0 0,-37-34-2 0 0,0 0 0 0 0,0 0 0 0 0,0 0 0 0 0,0 0 0 0 0,0 0-1 0 0,0 0 1 0 0,0 0 0 0 0,0 0 0 0 0,0 0 0 0 0,0 0 0 0 0,0-1-1 0 0,0 1 1 0 0,0 0 0 0 0,0 0 0 0 0,0 0 0 0 0,0 0 0 0 0,0 0-1 0 0,0 0 1 0 0,0 0 0 0 0,0 0 0 0 0,0 0 0 0 0,0 0 0 0 0,0 0-1 0 0,0 0 1 0 0,0-1 0 0 0,0 1 0 0 0,0 0 0 0 0,0 0 0 0 0,0 0-1 0 0,0 0 1 0 0,1 0 0 0 0,-1 0 0 0 0,0 0 0 0 0,0 0 0 0 0,0 0-1 0 0,0 0 1 0 0,0 0 0 0 0,0 0 0 0 0,0 0 0 0 0,0 0 0 0 0,0 0-1 0 0,0 0 1 0 0,0 0 0 0 0,0 0 0 0 0,0 0 0 0 0,0 0 0 0 0,1 0-1 0 0,-1 0 1 0 0,0 0 0 0 0,0 0 0 0 0,0 0 0 0 0,0 0 0 0 0,0 0-1 0 0,0 0 1 0 0,0 0 0 0 0,0 0 0 0 0,0 0 0 0 0,0 0 0 0 0,1 0 0 0 0,-6-13 6 0 0,-8-13-11 0 0,1 4-8 0 0,-2-3-35 0 0,1 0 0 0 0,-14-37 1 0 0,27 61 46 0 0,0 1 0 0 0,0 0 1 0 0,0 0-1 0 0,0 0 0 0 0,0-1 1 0 0,-1 1-1 0 0,1 0 0 0 0,0 0 1 0 0,0-1-1 0 0,0 1 0 0 0,0 0 1 0 0,0 0-1 0 0,0-1 0 0 0,0 1 1 0 0,0 0-1 0 0,0 0 0 0 0,0-1 1 0 0,0 1-1 0 0,0 0 1 0 0,0-1-1 0 0,0 1 0 0 0,0 0 1 0 0,0 0-1 0 0,0-1 0 0 0,0 1 1 0 0,0 0-1 0 0,1 0 0 0 0,-1-1 1 0 0,0 1-1 0 0,0 0 0 0 0,0 0 1 0 0,0 0-1 0 0,0-1 0 0 0,1 1 1 0 0,-1 0-1 0 0,0 0 0 0 0,0 0 1 0 0,0 0-1 0 0,1-1 0 0 0,-1 1 1 0 0,0 0-1 0 0,1 0 0 0 0,12 4 36 0 0,14 13 48 0 0,-1 7-13 0 0,-19-16-53 0 0,1-1 0 0 0,1 1 1 0 0,-1-2-1 0 0,1 1 0 0 0,0-1 1 0 0,18 8-1 0 0,-27-13-18 0 0,0-1 1 0 0,0 0-1 0 0,0 0 0 0 0,0 0 1 0 0,0 0-1 0 0,1 0 0 0 0,-1 0 0 0 0,0 0 1 0 0,0 0-1 0 0,0 0 0 0 0,1 0 1 0 0,-1 0-1 0 0,0 0 0 0 0,0 0 0 0 0,0 0 1 0 0,0 0-1 0 0,1 0 0 0 0,-1 0 1 0 0,0 0-1 0 0,0 0 0 0 0,0 0 0 0 0,0 0 1 0 0,1 0-1 0 0,-1 0 0 0 0,0 0 1 0 0,0 0-1 0 0,0 0 0 0 0,0 0 0 0 0,0-1 1 0 0,1 1-1 0 0,-1 0 0 0 0,0 0 1 0 0,0 0-1 0 0,0 0 0 0 0,0 0 0 0 0,0 0 1 0 0,0-1-1 0 0,1 1 0 0 0,-1 0 1 0 0,0 0-1 0 0,0 0 0 0 0,0 0 0 0 0,0 0 1 0 0,0-1-1 0 0,0 1 0 0 0,0 0 1 0 0,0 0-1 0 0,0 0 0 0 0,0-1 0 0 0,0 1 1 0 0,-3-14-11 0 0,-8-13-83 0 0,-7-3 40 0 0,10 17 53 0 0,1-1 0 0 0,0 1 0 0 0,1-1 0 0 0,-5-15 0 0 0,11 29 0 0 0,0 0 0 0 0,0 0 0 0 0,0 0 0 0 0,0 0 1 0 0,0 0-1 0 0,0 0 0 0 0,0 0 0 0 0,0 0 0 0 0,0-1 1 0 0,0 1-1 0 0,0 0 0 0 0,0 0 0 0 0,0 0 0 0 0,0 0 0 0 0,0 0 1 0 0,0 0-1 0 0,0 0 0 0 0,0-1 0 0 0,0 1 0 0 0,0 0 1 0 0,0 0-1 0 0,0 0 0 0 0,0 0 0 0 0,0 0 0 0 0,0 0 1 0 0,0 0-1 0 0,0 0 0 0 0,0-1 0 0 0,0 1 0 0 0,0 0 0 0 0,0 0 1 0 0,0 0-1 0 0,1 0 0 0 0,-1 0 0 0 0,0 0 0 0 0,0 0 1 0 0,0 0-1 0 0,0 0 0 0 0,0 0 0 0 0,0 0 0 0 0,0 0 0 0 0,0 0 1 0 0,0 0-1 0 0,1 0 0 0 0,-1-1 0 0 0,0 1 0 0 0,0 0 1 0 0,0 0-1 0 0,0 0 0 0 0,0 0 0 0 0,0 0 0 0 0,0 0 1 0 0,1 1-1 0 0,8 2 22 0 0,7 7 10 0 0,54 58-28 0 0,-37-32-80 0 0,-122-137 62 0 0,46 55 68 0 0,53 57-15 0 0,10 12 115 0 0,-18-22-148 0 0,-1 0 1 0 0,0 0-1 0 0,0 0 0 0 0,1 0 0 0 0,-1 0 1 0 0,1 0-1 0 0,-1 0 0 0 0,1-1 1 0 0,-1 1-1 0 0,1 0 0 0 0,-1-1 1 0 0,1 0-1 0 0,0 1 0 0 0,1-1 1 0 0,-12-4-2761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13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81 252 3369 0 0,'-7'-15'3118'0'0,"-51"-114"6382"0"0,95 178-10787 0 0,25 50 4103 0 0,-69-110-1666 0 0,1 1-1 0 0,-6-19 1 0 0,-6-9-640 0 0,-53-71-548 0 0,106 158-455 0 0,-8-12 819 0 0,36 40 1 0 0,-63-77-307 0 0,0-1 0 0 0,0 1 0 0 0,0 0 0 0 0,0 0 0 0 0,0 0 0 0 0,0 0 0 0 0,0 0 0 0 0,0 0 0 0 0,0 0 1 0 0,0 0-1 0 0,0 0 0 0 0,0 0 0 0 0,0 0 0 0 0,0 0 0 0 0,1 0 0 0 0,-1-1 0 0 0,0 1 0 0 0,0 0 0 0 0,0 0 1 0 0,0 0-1 0 0,0 0 0 0 0,0 0 0 0 0,0 0 0 0 0,0 0 0 0 0,0 0 0 0 0,0 0 0 0 0,1 0 0 0 0,-1 0 0 0 0,0 0 1 0 0,0 0-1 0 0,0 0 0 0 0,0 0 0 0 0,0 0 0 0 0,0 0 0 0 0,0 0 0 0 0,0 0 0 0 0,0 0 0 0 0,1 0 0 0 0,-1 0 1 0 0,0 0-1 0 0,0 0 0 0 0,0 0 0 0 0,0 1 0 0 0,0-1 0 0 0,0 0 0 0 0,0 0 0 0 0,0 0 0 0 0,0 0 0 0 0,0 0 0 0 0,0 0 1 0 0,0 0-1 0 0,0 0 0 0 0,1 0 0 0 0,-1 0 0 0 0,0 0 0 0 0,0 0 0 0 0,0 1 0 0 0,0-1 0 0 0,0 0 0 0 0,0 0 1 0 0,0 0-1 0 0,0 0 0 0 0,-3-12 593 0 0,-7-14-469 0 0,-5-3-340 0 0,-33-48 1 0 0,22 38 115 0 0,82 115 209 0 0,-24-33-99 0 0,-18-24-134 0 0,-3-4 78 0 0,22 24 0 0 0,-37-43 70 0 0,1-1 0 0 0,-1 0 0 0 0,1-1 0 0 0,-3-6 0 0 0,-4-8-27 0 0,-22-31 41 0 0,13 22 268 0 0,-26-52-1 0 0,45 81-321 0 0,0 0-1 0 0,0 0 1 0 0,0 0-1 0 0,-1 0 1 0 0,1 0-1 0 0,0 0 1 0 0,0 0-1 0 0,0 0 1 0 0,0 0-1 0 0,0 0 1 0 0,0 0-1 0 0,0-1 1 0 0,0 1-1 0 0,0 0 1 0 0,0 0-1 0 0,0 0 1 0 0,0 0-1 0 0,0 0 1 0 0,0 0-1 0 0,0 0 1 0 0,0 0-1 0 0,0 0 1 0 0,0 0-1 0 0,0 0 0 0 0,0 0 1 0 0,-1 0-1 0 0,1-1 1 0 0,0 1-1 0 0,0 0 1 0 0,0 0-1 0 0,0 0 1 0 0,0 0-1 0 0,0 0 1 0 0,1 0-1 0 0,-1 0 1 0 0,0 0-1 0 0,0 0 1 0 0,0 0-1 0 0,0 0 1 0 0,0-1-1 0 0,0 1 1 0 0,0 0-1 0 0,0 0 1 0 0,0 0-1 0 0,0 0 1 0 0,0 0-1 0 0,0 0 1 0 0,0 0-1 0 0,0 0 1 0 0,0 0-1 0 0,0 0 0 0 0,0 0 1 0 0,0 0-1 0 0,0 0 1 0 0,0 0-1 0 0,1 0 1 0 0,-1 0-1 0 0,0 0 1 0 0,0 0-1 0 0,0 0 1 0 0,0 0-1 0 0,0 0 1 0 0,0 0-1 0 0,0 0 1 0 0,0 0-1 0 0,0 0 1 0 0,1 0-1 0 0,6 4 209 0 0,7 9 40 0 0,106 135-1547 0 0,-96-120 1264 0 0,-42-64-93 0 0,-17-17 275 0 0,22 35-42 0 0,0-1 0 0 0,2-1 0 0 0,-13-28 0 0 0,24 48-106 0 0,0 0 0 0 0,0 0 0 0 0,0 0 0 0 0,0 0 0 0 0,0 0 0 0 0,0 0 0 0 0,0 0 0 0 0,0 0 0 0 0,0 0 0 0 0,0 0 0 0 0,1 0 0 0 0,-1 0 0 0 0,0 0 0 0 0,0 0 0 0 0,0 0 0 0 0,0 0 0 0 0,0 0 0 0 0,0 0 0 0 0,0 0 0 0 0,0 0 0 0 0,0 0 0 0 0,0 0 0 0 0,0 0 0 0 0,0 0 0 0 0,0 0 0 0 0,0 0 0 0 0,0 0 0 0 0,0-1 0 0 0,0 1-1 0 0,1 0 1 0 0,-1 0 0 0 0,0 0 0 0 0,0 0 0 0 0,0 0 0 0 0,0 0 0 0 0,0 0 0 0 0,0 0 0 0 0,0 0 0 0 0,0 0 0 0 0,0 0 0 0 0,0 0 0 0 0,0 0 0 0 0,0 0 0 0 0,0 0 0 0 0,0-1 0 0 0,0 1 0 0 0,0 0 0 0 0,0 0 0 0 0,0 0 0 0 0,0 0 0 0 0,0 0 0 0 0,0 0 0 0 0,0 0 0 0 0,0 0 0 0 0,0 0 0 0 0,-1 0 0 0 0,1 0 0 0 0,0 0 0 0 0,0 0 0 0 0,8 6 160 0 0,8 9 20 0 0,17 27-78 0 0,-14-17-209 0 0,2 0-1 0 0,26 24 1 0 0,-47-49 103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0,0-1 0 0 0,0 1 0 0 0,0 0-1 0 0,0 0 1 0 0,1 0 0 0 0,-1 0 0 0 0,0 0 0 0 0,0 0 0 0 0,0 0 0 0 0,0 0 0 0 0,0 0 0 0 0,0 0 0 0 0,0 0 0 0 0,0 0 0 0 0,0 0 0 0 0,0 0 0 0 0,0 0 0 0 0,0 0 0 0 0,0 0 0 0 0,1 0 0 0 0,-7-14-109 0 0,-9-16-50 0 0,-11-9 158 0 0,17 26 0 0 0,0 0 1 0 0,1 0 0 0 0,-10-23-1 0 0,28 41 473 0 0,3 7-207 0 0,21 30-154 0 0,-28-32-87 0 0,1-1 1 0 0,0 0-1 0 0,1 0 0 0 0,0-1 0 0 0,13 11 0 0 0,-39-58-36 0 0,0 9-112 0 0,-28-38-1 0 0,109 136 998 0 0,-53-58-872 0 0,-5-6 0 0 0,-1 1 0 0 0,1 0 0 0 0,-1 1 0 0 0,6 9 0 0 0,-18-27-171 0 0,0 0 0 0 0,0 0 0 0 0,-20-19 0 0 0,6 6 213 0 0,15 19-66 0 0,13 20 211 0 0,16 22 92 0 0,-5-10-281 0 0,-8-14-1 0 0,-1 1 1 0 0,0 1-1 0 0,-1-1 0 0 0,11 27 0 0 0,-18-40 2 0 0,0 1 0 0 0,0-1 0 0 0,0 0 0 0 0,0 0 0 0 0,0 0 0 0 0,1 1 0 0 0,-1-1 0 0 0,0 0 0 0 0,0 0 0 0 0,0 1-1 0 0,0-1 1 0 0,0 0 0 0 0,0 0 0 0 0,0 0 0 0 0,0 1 0 0 0,0-1 0 0 0,0 0 0 0 0,0 0 0 0 0,0 1 0 0 0,0-1 0 0 0,0 0 0 0 0,0 0-1 0 0,0 1 1 0 0,0-1 0 0 0,-1 0 0 0 0,1 0 0 0 0,0 0 0 0 0,0 1 0 0 0,0-1 0 0 0,0 0 0 0 0,0 0 0 0 0,0 0 0 0 0,-1 1 0 0 0,1-1-1 0 0,0 0 1 0 0,0 0 0 0 0,0 0 0 0 0,-1 1 0 0 0,-9-5-95 0 0,-13-14-79 0 0,20 17 168 0 0,-19-20-80 0 0,16 16 124 0 0,1-1 0 0 0,-1 1 1 0 0,0 0-1 0 0,0 1 0 0 0,-1 0 0 0 0,1 0 1 0 0,-1 0-1 0 0,-8-3 0 0 0,15 7-37 0 0,0 0 0 0 0,0 0 0 0 0,0 0-1 0 0,0 0 1 0 0,0 0 0 0 0,0 0 0 0 0,0 0 0 0 0,0 0-1 0 0,-1 0 1 0 0,1 0 0 0 0,0 0 0 0 0,0 0-1 0 0,0 0 1 0 0,0 0 0 0 0,0 0 0 0 0,0 0-1 0 0,0 0 1 0 0,-1 0 0 0 0,1 0 0 0 0,0 0 0 0 0,0 0-1 0 0,0 0 1 0 0,0 0 0 0 0,0 0 0 0 0,0 0-1 0 0,0 0 1 0 0,0 0 0 0 0,0 0 0 0 0,-1 1-1 0 0,1-1 1 0 0,0 0 0 0 0,0 0 0 0 0,0 0 0 0 0,0 0-1 0 0,0 0 1 0 0,0 0 0 0 0,0 0 0 0 0,0 0-1 0 0,0 0 1 0 0,0 1 0 0 0,0-1 0 0 0,0 0-1 0 0,0 0 1 0 0,0 0 0 0 0,0 0 0 0 0,0 0 0 0 0,0 0-1 0 0,0 0 1 0 0,0 1 0 0 0,0-1 0 0 0,0 0-1 0 0,0 0 1 0 0,0 0 0 0 0,3 10 45 0 0,6 9 146 0 0,0-4-168 0 0,4 6 23 0 0,-1 0 0 0 0,18 47-1 0 0,-30-68-45 0 0,0 0-1 0 0,0 0 0 0 0,0 0 1 0 0,0 0-1 0 0,0 0 0 0 0,0 0 0 0 0,0 1 1 0 0,1-1-1 0 0,-1 0 0 0 0,0 0 1 0 0,0 0-1 0 0,0 0 0 0 0,0 0 0 0 0,0 1 1 0 0,0-1-1 0 0,0 0 0 0 0,0 0 1 0 0,0 0-1 0 0,0 0 0 0 0,0 1 0 0 0,0-1 1 0 0,0 0-1 0 0,0 0 0 0 0,0 0 1 0 0,0 0-1 0 0,0 0 0 0 0,0 1 0 0 0,0-1 1 0 0,0 0-1 0 0,-1 0 0 0 0,1 0 0 0 0,0 0 1 0 0,0 0-1 0 0,0 0 0 0 0,0 1 1 0 0,0-1-1 0 0,0 0 0 0 0,0 0 0 0 0,0 0 1 0 0,-1 0-1 0 0,1 0 0 0 0,0 0 1 0 0,0 0-1 0 0,0 0 0 0 0,0 0 0 0 0,0 0 1 0 0,0 1-1 0 0,-1-1 0 0 0,1 0 1 0 0,0 0-1 0 0,0 0 0 0 0,0 0 0 0 0,0 0 1 0 0,-1 0-1 0 0,-10-5-90 0 0,-11-11-75 0 0,-1-4 39 0 0,15 12 140 0 0,0 1-1 0 0,-1 0 1 0 0,0 0-1 0 0,0 1 1 0 0,0 0 0 0 0,-1 1-1 0 0,-14-7 1 0 0,24 12-15 0 0,-1 0 0 0 0,1 0 1 0 0,-1-1-1 0 0,1 1 0 0 0,0 0 1 0 0,-1 0-1 0 0,1 0 0 0 0,-1 0 1 0 0,1 0-1 0 0,-1 0 1 0 0,1 0-1 0 0,0 0 0 0 0,-1 0 1 0 0,1 0-1 0 0,-1 0 0 0 0,1 0 1 0 0,-1 0-1 0 0,1 0 0 0 0,0 0 1 0 0,-1 1-1 0 0,1-1 0 0 0,-1 0 1 0 0,1 0-1 0 0,0 0 0 0 0,-1 1 1 0 0,1-1-1 0 0,0 0 0 0 0,-1 0 1 0 0,1 1-1 0 0,0-1 0 0 0,-1 0 1 0 0,1 1-1 0 0,0 0 0 0 0,-1 0-2 0 0,1 0-1 0 0,0 0 1 0 0,-1 0-1 0 0,1 1 1 0 0,0-1-1 0 0,0 0 1 0 0,0 1-1 0 0,0-1 1 0 0,0 0-1 0 0,1 0 0 0 0,-1 3 1 0 0,14 34 22 0 0,-13-36 3 0 0,10 20 44 0 0,-7-16-42 0 0,-1-1 0 0 0,0 1 0 0 0,-1-1 0 0 0,1 1 0 0 0,-1 0 0 0 0,2 11 0 0 0,-4-16-23 0 0,0-1 0 0 0,0 0-1 0 0,0 0 1 0 0,0 0-1 0 0,0 0 1 0 0,0 0-1 0 0,0 1 1 0 0,0-1 0 0 0,0 0-1 0 0,0 0 1 0 0,0 0-1 0 0,0 0 1 0 0,0 0 0 0 0,0 1-1 0 0,0-1 1 0 0,0 0-1 0 0,0 0 1 0 0,0 0-1 0 0,0 0 1 0 0,0 0 0 0 0,0 0-1 0 0,0 0 1 0 0,-1 1-1 0 0,1-1 1 0 0,0 0-1 0 0,0 0 1 0 0,0 0 0 0 0,0 0-1 0 0,0 0 1 0 0,0 0-1 0 0,0 0 1 0 0,-1 0 0 0 0,1 0-1 0 0,0 0 1 0 0,0 0-1 0 0,0 0 1 0 0,0 0-1 0 0,0 0 1 0 0,-1 0 0 0 0,1 1-1 0 0,0-1 1 0 0,0 0-1 0 0,0 0 1 0 0,0-1-1 0 0,0 1 1 0 0,0 0 0 0 0,-1 0-1 0 0,-9-4-49 0 0,-7-8-72 0 0,6 2 156 0 0,1 0 0 0 0,0 0 0 0 0,1-1-1 0 0,0-1 1 0 0,1 1 0 0 0,-13-26-1 0 0,37 55 745 0 0,-2 9-1680 0 0,-10-15-6388 0 0,-1-5-487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5:5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54 214 432 0 0,'2'4'93'0'0,"0"-1"0"0"0,0 1 1 0 0,0-1-1 0 0,1 0 0 0 0,-1 0 0 0 0,1 0 0 0 0,0 0 1 0 0,5 4-1 0 0,1 2 139 0 0,-6-6 173 0 0,14 14 1379 0 0,-5-8 2668 0 0,-19-17 3558 0 0,-7-13-5780 0 0,5 8-1699 0 0,-3-4-397 0 0,0 1 1 0 0,-1 0-1 0 0,-1 1 0 0 0,-25-21 1 0 0,46 42-422 0 0,-1 1 0 0 0,0 0 0 0 0,0 0 0 0 0,8 13 0 0 0,2 4 250 0 0,3 0 309 0 0,-4-4 1065 0 0,23 25 0 0 0,-47-56-680 0 0,0 0 1 0 0,-13-22-1 0 0,-7-9-568 0 0,-31-23 302 0 0,96 106-19 0 0,-11-12-248 0 0,44 40 0 0 0,-68-69 447 0 0,-3-6-247 0 0,-12-18-178 0 0,-23-31-227 0 0,20 33 97 0 0,4 4 16 0 0,-20-20 0 0 0,129 145-234 0 0,-41-44 155 0 0,-129-162 949 0 0,45 65-872 0 0,14 18-15 0 0,-16-24 0 0 0,68 78-15 0 0,-20-19 1 0 0,14 16 30 0 0,53 46 1 0 0,-99-112 176 0 0,-64-70-14 0 0,41 55-132 0 0,110 123-62 0 0,-18-21 0 0 0,-24-23 0 0 0,-48-64 0 0 0,-43-49 51 0 0,35 48-13 0 0,-25-41 1 0 0,82 104 37 0 0,114 138-112 0 0,-135-158 40 0 0,-12-16 8 0 0,-17-24 22 0 0,15 24-24 0 0,-54-69 29 0 0,39 52-27 0 0,1-1 0 0 0,-21-35 1 0 0,69 91-13 0 0,1 3-28 0 0,-3-2-48 0 0,52 48 1 0 0,-110-129 150 0 0,-17-12-52 0 0,-18-27 18 0 0,96 111 23 0 0,12 24 12 0 0,-23-25-77 0 0,1-2-1 0 0,27 23 1 0 0,-40-41 1 0 0,-12-13 0 0 0,-16-19 0 0 0,17 24 0 0 0,-90-120 0 0 0,131 156 0 0 0,-22-15 15 0 0,-8-7 10 0 0,2-1 1 0 0,-1 0-1 0 0,19 14 1 0 0,-28-23-25 0 0,0 0 0 0 0,0 0 0 0 0,0 0 0 0 0,0 0 1 0 0,0 0-1 0 0,0-1 0 0 0,0 1 0 0 0,0 0 0 0 0,0 0 0 0 0,0 0 0 0 0,0 0 0 0 0,0 0 0 0 0,0 0 0 0 0,0 0 1 0 0,0 0-1 0 0,0 0 0 0 0,0 0 0 0 0,0 0 0 0 0,0 0 0 0 0,0 0 0 0 0,0 0 0 0 0,0 0 0 0 0,0 0 0 0 0,0 0 1 0 0,0-1-1 0 0,0 1 0 0 0,0 0 0 0 0,0 0 0 0 0,0 0 0 0 0,0 0 0 0 0,0 0 0 0 0,0 0 0 0 0,0 0 0 0 0,0 0 1 0 0,0 0-1 0 0,0 0 0 0 0,0 0 0 0 0,0 0 0 0 0,0 0 0 0 0,0 0 0 0 0,0 0 0 0 0,0 0 0 0 0,0 0 0 0 0,0 0 0 0 0,0 0 1 0 0,0 0-1 0 0,0 0 0 0 0,0 0 0 0 0,0 0 0 0 0,0 0 0 0 0,1 0 0 0 0,-1 0 0 0 0,0 0 0 0 0,0 0 0 0 0,0 0 1 0 0,0 0-1 0 0,0 0 0 0 0,0 0 0 0 0,0 0 0 0 0,0 0 0 0 0,0 0 0 0 0,0 0 0 0 0,0 0 0 0 0,-3-9 10 0 0,-7-9-17 0 0,-3-3-20 0 0,0 1 0 0 0,-2 1 0 0 0,-25-26 0 0 0,80 83 74 0 0,26 28 56 0 0,-60-60-104 0 0,-4-5 0 0 0,0 1 0 0 0,-1-1 0 0 0,1 1 0 0 0,0-1 0 0 0,-1 1 0 0 0,0 0 0 0 0,1 0 0 0 0,-1 0 0 0 0,2 4 0 0 0,-25-21 0 0 0,9 1 9 0 0,-16-19 0 0 0,17 19 2 0 0,-24-23 0 0 0,43 45 2 0 0,0 0 0 0 0,-1 0 0 0 0,7 13 0 0 0,1 0-16 0 0,5 6-38 0 0,-5-8-15 0 0,19 35 0 0 0,-32-54 55 0 0,-1 1-1 0 0,0-1 1 0 0,0 0 0 0 0,1 1 0 0 0,-1-1 0 0 0,0 0 0 0 0,0 1 0 0 0,0-1-1 0 0,0 1 1 0 0,1-1 0 0 0,-1 0 0 0 0,0 1 0 0 0,0-1 0 0 0,0 1-1 0 0,0-1 1 0 0,0 0 0 0 0,0 1 0 0 0,0-1 0 0 0,0 1 0 0 0,0-1-1 0 0,0 0 1 0 0,0 1 0 0 0,0-1 0 0 0,0 1 0 0 0,-1-1 0 0 0,1 0 0 0 0,0 1-1 0 0,0 0 1 0 0,-11-3-74 0 0,-13-11-52 0 0,-25-29 35 0 0,40 32 121 0 0,-2 1-1 0 0,1 0 1 0 0,-1 1-1 0 0,-1 0 1 0 0,1 0-1 0 0,-18-7 1 0 0,28 14-29 0 0,1 1 0 0 0,0 0 0 0 0,-1-1 0 0 0,1 1 1 0 0,-1 0-1 0 0,1 0 0 0 0,-1 0 0 0 0,0-1 0 0 0,1 1 0 0 0,-1 0 1 0 0,1 0-1 0 0,-1 0 0 0 0,1 0 0 0 0,-1 0 0 0 0,1 0 1 0 0,-1 0-1 0 0,0 0 0 0 0,1 0 0 0 0,-1 0 0 0 0,1 0 0 0 0,-1 0 1 0 0,1 0-1 0 0,-1 1 0 0 0,1-1 0 0 0,-1 0 0 0 0,1 0 0 0 0,-1 1 1 0 0,1-1-1 0 0,-1 0 0 0 0,1 1 0 0 0,-1-1 0 0 0,0 1 0 0 0,1 0-7 0 0,0 0 0 0 0,-1 1 0 0 0,1-1 0 0 0,0 0 0 0 0,0 0 0 0 0,0 0-1 0 0,0 1 1 0 0,0-1 0 0 0,0 0 0 0 0,0 0 0 0 0,1 0 0 0 0,-1 1 0 0 0,1 1-1 0 0,2 6-36 0 0,0 0-1 0 0,8 13 1 0 0,2-1 54 0 0,18 23 0 0 0,-17-25 94 0 0,15 26 0 0 0,-37-48 20 0 0,-6-4-132 0 0,-42-37-215 0 0,36 27 250 0 0,-1 1 1 0 0,-31-18 0 0 0,52 34-29 0 0,0 0-1 0 0,0 0 1 0 0,0-1 0 0 0,0 1 0 0 0,-1 0 0 0 0,1 0 0 0 0,0 0 0 0 0,0 0 0 0 0,0 0-1 0 0,0-1 1 0 0,0 1 0 0 0,-1 0 0 0 0,1 0 0 0 0,0 0 0 0 0,0 0 0 0 0,0 0 0 0 0,-1 0 0 0 0,1 0-1 0 0,0 0 1 0 0,0 0 0 0 0,0 0 0 0 0,0 0 0 0 0,-1 0 0 0 0,1 0 0 0 0,0 0 0 0 0,0 0-1 0 0,0 0 1 0 0,-1 0 0 0 0,1 0 0 0 0,0 0 0 0 0,0 0 0 0 0,0 0 0 0 0,-1 0 0 0 0,1 0-1 0 0,0 0 1 0 0,0 0 0 0 0,0 0 0 0 0,0 1 0 0 0,-1-1 0 0 0,1 0 0 0 0,0 0 0 0 0,0 0-1 0 0,0 0 1 0 0,0 0 0 0 0,0 1 0 0 0,0-1 0 0 0,-1 0 0 0 0,1 0 0 0 0,0 0 0 0 0,0 0-1 0 0,0 1 1 0 0,0-1 0 0 0,4 14-10 0 0,11 15 28 0 0,-5-14 52 0 0,-6-9-26 0 0,0-1 1 0 0,-1 1-1 0 0,1 0 0 0 0,3 9 1 0 0,-33-29 20 0 0,22 10-71 0 0,-10-4 21 0 0,14 8-17 0 0,-1 0-1 0 0,0 0 0 0 0,1 0 1 0 0,-1 0-1 0 0,0 0 0 0 0,1 0 1 0 0,-1 0-1 0 0,0 0 1 0 0,1 0-1 0 0,-1 1 0 0 0,0-1 1 0 0,1 0-1 0 0,-1 0 0 0 0,1 1 1 0 0,-1-1-1 0 0,0 0 1 0 0,1 1-1 0 0,-1-1 0 0 0,1 1 1 0 0,-1-1-1 0 0,1 1 0 0 0,-1 0 1 0 0,0-1-6 0 0,1 0 0 0 0,0 1 0 0 0,-1-1 1 0 0,1 0-1 0 0,0 0 0 0 0,-1 0 0 0 0,1 0 0 0 0,-1 0 1 0 0,1 1-1 0 0,-1-1 0 0 0,1 0 0 0 0,0 0 1 0 0,-1 0-1 0 0,1 0 0 0 0,-1 0 0 0 0,1 0 0 0 0,0 0 1 0 0,-1 0-1 0 0,1-1 0 0 0,-1 1 0 0 0,1 0 0 0 0,-1 0 1 0 0,1 0-1 0 0,0 0 0 0 0,-1-1 0 0 0,1 1 1 0 0,0 0-1 0 0,-1 0 0 0 0,1 0 0 0 0,0-1 0 0 0,-1 1 1 0 0,1-1-1 0 0,-1 1-198 0 0,0-1 0 0 0,1 1 0 0 0,0-1 0 0 0,-1 1-1 0 0,1-1 1 0 0,-1 1 0 0 0,1-1 0 0 0,-1 1 0 0 0,1-1 0 0 0,0 1 0 0 0,0-1 0 0 0,-1 0 0 0 0,1 1 0 0 0,0-1 0 0 0,0 0 0 0 0,-1 1 0 0 0,1-1 0 0 0,0 1 0 0 0,0-1-1 0 0,0-1 1 0 0,1 1-1039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6:21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83 227 2361 0 0,'-13'-8'1264'0'0,"6"4"-2298"0"0,17 15 411 0 0,-3-5 727 0 0,1-1 0 0 0,-1 0 1 0 0,15 8-1 0 0,-9-5 3183 0 0,0 0 4021 0 0,-134-97-6384 0 0,109 83-788 0 0,17 14-393 0 0,18 14-43 0 0,-3-4 456 0 0,-12-9 305 0 0,1-1 0 0 0,1 0 1 0 0,0 0-1 0 0,0-1 0 0 0,0-1 0 0 0,14 7 1 0 0,-46-37 3161 0 0,-41-30-4039 0 0,75 67 787 0 0,0-2 0 0 0,1 1 0 0 0,1-2 0 0 0,-1 0 0 0 0,17 9 0 0 0,-30-19-369 0 0,0 0 1 0 0,0 0 0 0 0,0 0-1 0 0,0 0 1 0 0,0 0 0 0 0,0 0-1 0 0,0 0 1 0 0,0 0 0 0 0,0 0-1 0 0,0 0 1 0 0,0 0 0 0 0,0 0-1 0 0,0 0 1 0 0,0 0 0 0 0,0 0-1 0 0,0 0 1 0 0,0 0 0 0 0,0 0-1 0 0,0 0 1 0 0,0-1-1 0 0,0 1 1 0 0,0 0 0 0 0,0 0-1 0 0,0 0 1 0 0,0 0 0 0 0,0 0-1 0 0,0 0 1 0 0,0 0 0 0 0,0 0-1 0 0,0 0 1 0 0,0 0 0 0 0,0 0-1 0 0,0 0 1 0 0,0 0 0 0 0,0 0-1 0 0,0 0 1 0 0,0 0 0 0 0,0 0-1 0 0,0 0 1 0 0,0 0 0 0 0,0 0-1 0 0,0 0 1 0 0,1 0-1 0 0,-1 0 1 0 0,0 0 0 0 0,0 0-1 0 0,0 0 1 0 0,0 0 0 0 0,0 0-1 0 0,0 0 1 0 0,0 0 0 0 0,0 0-1 0 0,0 0 1 0 0,0 0 0 0 0,0 0-1 0 0,0 0 1 0 0,0 0 0 0 0,0 0-1 0 0,0 0 1 0 0,0 0 0 0 0,-3-7 361 0 0,-7-7 246 0 0,-7-4-502 0 0,0 1-1 0 0,-27-21 1 0 0,68 61-295 0 0,14 11 899 0 0,-32-30-670 0 0,-3-1-14 0 0,0-1 1 0 0,1 1 0 0 0,-1-1 0 0 0,1 0 0 0 0,-1 0 0 0 0,1 0-1 0 0,6 1 1 0 0,-11-5-90 0 0,0 0 0 0 0,0 0 0 0 0,0 0 0 0 0,-1 0 0 0 0,1 0 0 0 0,-1 0 0 0 0,-2-2 0 0 0,-51-40 85 0 0,-27-26 96 0 0,92 79-507 0 0,1 0 1 0 0,13 7-1 0 0,5 6-328 0 0,-16-12 472 0 0,-8-5 269 0 0,1 0 1 0 0,0 0-1 0 0,0-1 1 0 0,1 1 0 0 0,-1-1-1 0 0,1-1 1 0 0,0 1-1 0 0,8 2 1 0 0,-40-32 3212 0 0,-6-2-3295 0 0,16 14-23 0 0,0 1 0 0 0,-25-17 0 0 0,54 40-252 0 0,0 1 0 0 0,15 15 0 0 0,23 17-407 0 0,-35-30 749 0 0,-13-8-5 0 0,1-1 0 0 0,0-1 0 0 0,0 1 0 0 0,0-1 0 0 0,0 0-1 0 0,1 0 1 0 0,-1 0 0 0 0,8 2 0 0 0,-13-5-2 0 0,0 0 1 0 0,0 0-1 0 0,0 0 0 0 0,0 0 0 0 0,0 0 1 0 0,0 0-1 0 0,0 0 0 0 0,1 0 1 0 0,-1 0-1 0 0,0 0 0 0 0,0-1 0 0 0,0 1 1 0 0,0 0-1 0 0,0 0 0 0 0,0 0 1 0 0,0 0-1 0 0,0 0 0 0 0,0 0 0 0 0,0 0 1 0 0,0 0-1 0 0,0 0 0 0 0,1 0 1 0 0,-1 0-1 0 0,0 0 0 0 0,0 0 0 0 0,0 0 1 0 0,0 0-1 0 0,0 0 0 0 0,0 0 1 0 0,0 0-1 0 0,0-1 0 0 0,0 1 0 0 0,0 0 1 0 0,0 0-1 0 0,0 0 0 0 0,0 0 1 0 0,0 0-1 0 0,0 0 0 0 0,0 0 0 0 0,0 0 1 0 0,0 0-1 0 0,0 0 0 0 0,0 0 1 0 0,0-1-1 0 0,0 1 0 0 0,0 0 0 0 0,0 0 1 0 0,0 0-1 0 0,0 0 0 0 0,0 0 1 0 0,0 0-1 0 0,0 0 0 0 0,0 0 0 0 0,0 0 1 0 0,0 0-1 0 0,0 0 0 0 0,0 0 1 0 0,0 0-1 0 0,-1-1 0 0 0,-3-7 569 0 0,-7-7 333 0 0,-6-4-862 0 0,-1 1-1 0 0,-1 1 0 0 0,0 1 0 0 0,-38-24 0 0 0,88 75-43 0 0,-12-18 84 0 0,14 13-583 0 0,57 40 0 0 0,-136-115 1576 0 0,18 23-1008 0 0,16 12-46 0 0,0 0-1 0 0,-1 0 1 0 0,-1 1 0 0 0,1 1 0 0 0,-19-8 0 0 0,32 15-27 0 0,-1 1 1 0 0,1 0-1 0 0,0 0 1 0 0,0 0-1 0 0,0 0 0 0 0,0-1 1 0 0,-1 1-1 0 0,1 0 1 0 0,0 0-1 0 0,0 0 1 0 0,0 0-1 0 0,-1 0 1 0 0,1 0-1 0 0,0 0 1 0 0,0 0-1 0 0,-1 0 1 0 0,1 0-1 0 0,0 0 1 0 0,0 0-1 0 0,0 0 1 0 0,-1 0-1 0 0,1 0 1 0 0,0 0-1 0 0,0 0 1 0 0,-1 0-1 0 0,1 0 1 0 0,0 0-1 0 0,0 0 1 0 0,0 0-1 0 0,-1 0 1 0 0,1 0-1 0 0,0 0 1 0 0,0 0-1 0 0,0 1 1 0 0,-1-1-1 0 0,1 0 1 0 0,0 0-1 0 0,0 0 1 0 0,0 0-1 0 0,0 0 1 0 0,-1 1-1 0 0,1-1 1 0 0,0 0-1 0 0,0 1 1 0 0,5 10-182 0 0,13 13-42 0 0,3-1 199 0 0,46 37 1 0 0,-42-39 86 0 0,-46-42 644 0 0,-17-14-640 0 0,25 25-63 0 0,-1-1 0 0 0,0 1 0 0 0,-1 1 0 0 0,-25-13 0 0 0,40 22-2 0 0,0 0 1 0 0,0 0 0 0 0,0 0 0 0 0,0 0-1 0 0,0 0 1 0 0,0 0 0 0 0,0 0 0 0 0,0 0 0 0 0,0 1-1 0 0,0-1 1 0 0,0 0 0 0 0,0 0 0 0 0,0 0-1 0 0,0 0 1 0 0,0 0 0 0 0,0 0 0 0 0,0 0 0 0 0,0 0-1 0 0,0 0 1 0 0,0 0 0 0 0,0 0 0 0 0,0 0-1 0 0,0 1 1 0 0,0-1 0 0 0,0 0 0 0 0,0 0-1 0 0,-1 0 1 0 0,1 0 0 0 0,0 0 0 0 0,0 0 0 0 0,0 0-1 0 0,0 0 1 0 0,0 0 0 0 0,0 0 0 0 0,0 0-1 0 0,0 0 1 0 0,0 0 0 0 0,0 0 0 0 0,0 0 0 0 0,0 0-1 0 0,-1 0 1 0 0,1 0 0 0 0,0 0 0 0 0,0 0-1 0 0,0 0 1 0 0,0 0 0 0 0,0 0 0 0 0,0 0-1 0 0,0 0 1 0 0,0 0 0 0 0,0 0 0 0 0,0 0 0 0 0,-1 0-1 0 0,11 11-143 0 0,14 13-68 0 0,-7-10 178 0 0,1 0 0 0 0,0-2-1 0 0,1 0 1 0 0,38 18-1 0 0,-57-30 38 0 0,0 0 0 0 0,0 0 0 0 0,0 0 0 0 0,0 0-1 0 0,0 0 1 0 0,0 0 0 0 0,1 0 0 0 0,-1 0 0 0 0,0 1 0 0 0,0-1 0 0 0,0 0-1 0 0,0 0 1 0 0,0 0 0 0 0,0 0 0 0 0,0 0 0 0 0,0 0 0 0 0,0 0 0 0 0,1 0-1 0 0,-1 0 1 0 0,0 0 0 0 0,0 0 0 0 0,0 0 0 0 0,0 0 0 0 0,0 0 0 0 0,0 0-1 0 0,0 0 1 0 0,0 0 0 0 0,1 0 0 0 0,-1 0 0 0 0,0 0 0 0 0,0 0 0 0 0,0 0-1 0 0,0 0 1 0 0,0 0 0 0 0,0 0 0 0 0,0 0 0 0 0,0 0 0 0 0,1 0 0 0 0,-1 0-1 0 0,0 0 1 0 0,0 0 0 0 0,0 0 0 0 0,0-1 0 0 0,0 1 0 0 0,0 0 0 0 0,0 0 0 0 0,0 0-1 0 0,0 0 1 0 0,0 0 0 0 0,0 0 0 0 0,0 0 0 0 0,0 0 0 0 0,0 0 0 0 0,1-1-1 0 0,-1 1 1 0 0,0 0 0 0 0,0 0 0 0 0,0 0 0 0 0,0 0 0 0 0,0 0 0 0 0,0 0-1 0 0,0 0 1 0 0,0 0 0 0 0,0-1 0 0 0,0 1 0 0 0,0 0 0 0 0,0 0-1 0 0,-6-10 223 0 0,-12-11 84 0 0,-22-18-352 0 0,-64-48 0 0 0,181 157-891 0 0,-69-63 919 0 0,-3-3 8 0 0,0 1 0 0 0,1-1 0 0 0,-1 0 0 0 0,1-1 0 0 0,0 1 1 0 0,0-1-1 0 0,0 0 0 0 0,13 3 0 0 0,-19-6 19 0 0,0 0 0 0 0,0 0 0 0 0,0 0 0 0 0,1-1 0 0 0,-1 1 0 0 0,0 0 0 0 0,0 0 0 0 0,0-1 0 0 0,0 1 0 0 0,0 0 0 0 0,0 0-1 0 0,0-1 1 0 0,0 1 0 0 0,0 0 0 0 0,0-1 0 0 0,0 1 0 0 0,0 0 0 0 0,0 0 0 0 0,0-1 0 0 0,0 1 0 0 0,0 0 0 0 0,0 0 0 0 0,0-1 0 0 0,0 1 0 0 0,0 0 0 0 0,0 0 0 0 0,-1-1 0 0 0,1 1 0 0 0,0 0 0 0 0,0 0 0 0 0,0-1 0 0 0,0 1-1 0 0,0 0 1 0 0,-1 0 0 0 0,1 0 0 0 0,0 0 0 0 0,0-1 0 0 0,-1 1 0 0 0,1 0 0 0 0,0 0 0 0 0,-9-12 37 0 0,-18-19-44 0 0,-1 2 0 0 0,-44-34 0 0 0,100 87 586 0 0,8 7-627 0 0,1-2-1 0 0,49 30 1 0 0,-86-59 40 0 0,0 0 0 0 0,0 1 0 0 0,1-1 0 0 0,-1 0-1 0 0,0 1 1 0 0,0-1 0 0 0,1 0 0 0 0,-1 0 0 0 0,0 0 0 0 0,1 1 0 0 0,-1-1 0 0 0,0 0 0 0 0,1 0 0 0 0,-1 0 0 0 0,0 0 0 0 0,1 0-1 0 0,-1 0 1 0 0,0 1 0 0 0,1-1 0 0 0,-1 0 0 0 0,1 0 0 0 0,-1 0 0 0 0,0 0 0 0 0,1 0 0 0 0,-1 0 0 0 0,0-1 0 0 0,1 1-1 0 0,-1 0 1 0 0,0 0 0 0 0,1 0 0 0 0,0 0 0 0 0,-7-11 264 0 0,-16-15-128 0 0,-2 3-115 0 0,0 0 0 0 0,-2 2 0 0 0,0 1 1 0 0,-32-19-1 0 0,100 81-457 0 0,-12-17 423 0 0,-9-7-10 0 0,1-1 1 0 0,1 0-1 0 0,38 19 1 0 0,-96-73 395 0 0,6 8-400 0 0,-1 2 0 0 0,-2 1 0 0 0,-43-29 0 0 0,108 89-60 0 0,-8-12-69 0 0,2 2 50 0 0,0-2 1 0 0,59 37 0 0 0,-85-58 113 0 0,-1 0 1 0 0,1-1-1 0 0,0 1 1 0 0,0-1-1 0 0,0 0 1 0 0,0 1-1 0 0,0-1 1 0 0,0 0-1 0 0,0 1 1 0 0,0-1-1 0 0,-1 0 1 0 0,1 0-1 0 0,0 0 1 0 0,0 0-1 0 0,0 0 1 0 0,0 0-1 0 0,2 0 1 0 0,-2-1 7 0 0,-1 1 0 0 0,0-1 0 0 0,0 1 0 0 0,0-1 0 0 0,0 0 0 0 0,0 1 1 0 0,0-1-1 0 0,0 0 0 0 0,0 1 0 0 0,0-1 0 0 0,0 1 0 0 0,0-1 0 0 0,-1 0 0 0 0,1 1 0 0 0,0-1 1 0 0,0 1-1 0 0,-1-1 0 0 0,1 0 0 0 0,0 1 0 0 0,-1-1 0 0 0,1 1 0 0 0,0-1 0 0 0,-1 1 0 0 0,1-1 1 0 0,-1 1-1 0 0,1 0 0 0 0,-1-1 0 0 0,0 0 0 0 0,-20-25-5 0 0,-41-40 0 0 0,48 53-15 0 0,-1 0 0 0 0,-1 2 0 0 0,1 0 0 0 0,-26-14 0 0 0,95 68-98 0 0,-3-3-34 0 0,-32-24 43 0 0,0-1-1 0 0,36 22 0 0 0,-55-37 91 0 0,0 0 1 0 0,-1 0 0 0 0,1 0 0 0 0,0-1-1 0 0,0 1 1 0 0,0 0 0 0 0,0 0-1 0 0,0 0 1 0 0,0 0 0 0 0,0 0 0 0 0,0 0-1 0 0,0 0 1 0 0,0 0 0 0 0,0 0 0 0 0,0 0-1 0 0,0 0 1 0 0,0 0 0 0 0,0 0-1 0 0,0 0 1 0 0,0 0 0 0 0,0 0 0 0 0,0 0-1 0 0,0 0 1 0 0,0 0 0 0 0,0-1 0 0 0,0 1-1 0 0,0 0 1 0 0,0 0 0 0 0,0 0-1 0 0,0 0 1 0 0,0 0 0 0 0,0 0 0 0 0,0 0-1 0 0,0 0 1 0 0,0 0 0 0 0,0 0 0 0 0,0 0-1 0 0,0 0 1 0 0,0 0 0 0 0,0 0-1 0 0,0 0 1 0 0,0 0 0 0 0,0 0 0 0 0,0 0-1 0 0,0 0 1 0 0,1-1 0 0 0,-1 1 0 0 0,0 0-1 0 0,0 0 1 0 0,0 0 0 0 0,0 0-1 0 0,-7-9 85 0 0,-8-10 54 0 0,-2 0-128 0 0,-1 0-1 0 0,-1 1 1 0 0,0 1 0 0 0,-1 1-1 0 0,-1 1 1 0 0,-24-14 0 0 0,79 55-435 0 0,-16-11 244 0 0,11 8 168 0 0,-16-12 12 0 0,0 0 0 0 0,1-1 0 0 0,0-1 0 0 0,19 10 0 0 0,-32-19 0 0 0,-1 0 1 0 0,0 1 0 0 0,0-1-1 0 0,1 0 1 0 0,-1 0 0 0 0,0 0 0 0 0,0 1-1 0 0,1-1 1 0 0,-1 0 0 0 0,0 0 0 0 0,0 0-1 0 0,1 0 1 0 0,-1 0 0 0 0,0 1-1 0 0,1-1 1 0 0,-1 0 0 0 0,0 0 0 0 0,1 0-1 0 0,-1 0 1 0 0,0 0 0 0 0,1 0 0 0 0,-1 0-1 0 0,0 0 1 0 0,0 0 0 0 0,1 0-1 0 0,-1-1 1 0 0,0 1 0 0 0,1 0 0 0 0,-1 0-1 0 0,0 0 1 0 0,1 0 0 0 0,-1 0 0 0 0,0 0-1 0 0,0-1 1 0 0,1 1 0 0 0,-1 0-1 0 0,0 0 1 0 0,1-1 0 0 0,-7-11 88 0 0,-14-14-46 0 0,4 7-33 0 0,-2 1 1 0 0,0 1 0 0 0,-2 0-1 0 0,-31-20 1 0 0,95 64 58 0 0,-11-6-10 0 0,63 30 0 0 0,-129-83 85 0 0,4 8-177 0 0,13 10-10 0 0,-1 0 1 0 0,-22-13 0 0 0,81 67-356 0 0,44 31 388 0 0,-156-117 146 0 0,52 32-131 0 0,-30-18 30 0 0,43 28-31 0 0,0 2-1 0 0,-1-1 0 0 0,1 0 1 0 0,-1 1-1 0 0,0 0 0 0 0,-11-2 1 0 0,17 4-4 0 0,0 0-1 0 0,0 0 1 0 0,-1 0 0 0 0,1 0 0 0 0,0-1 0 0 0,0 1 0 0 0,0 0 0 0 0,0 0 0 0 0,-1 0 0 0 0,1 0 0 0 0,0 0 0 0 0,0 0 0 0 0,0 0 0 0 0,0 0 0 0 0,-1 0 0 0 0,1 0 0 0 0,0 0 0 0 0,0 0 0 0 0,0 0 0 0 0,0 1 0 0 0,-1-1-1 0 0,1 0 1 0 0,0 0 0 0 0,0 0 0 0 0,0 0 0 0 0,0 0 0 0 0,-1 0 0 0 0,1 0 0 0 0,0 0 0 0 0,0 0 0 0 0,0 1 0 0 0,0-1 0 0 0,0 0 0 0 0,0 0 0 0 0,0 0 0 0 0,-1 0 0 0 0,1 0 0 0 0,0 1 0 0 0,0-1 0 0 0,0 0 0 0 0,0 0-1 0 0,0 0 1 0 0,0 0 0 0 0,0 1 0 0 0,0-1 0 0 0,0 0 0 0 0,0 0 0 0 0,5 11 30 0 0,14 10 9 0 0,-18-20-41 0 0,24 26 39 0 0,2-2 1 0 0,0-1-1 0 0,2-1 1 0 0,41 25 0 0 0,-57-43 100 0 0,-17-13-37 0 0,-16-15-72 0 0,3 8-31 0 0,-6-7-52 0 0,0 1-1 0 0,-2 1 1 0 0,-42-27 0 0 0,62 45-65 0 0,5 4 43 0 0,8 9 21 0 0,16 13 60 0 0,-4-5-11 0 0,-3-3-9 0 0,0-1 0 0 0,1 0 0 0 0,1-2 0 0 0,23 14 1 0 0,-42-27 14 0 0,0 0 1 0 0,0 0 0 0 0,0 0-1 0 0,0 0 1 0 0,0 0 0 0 0,0 0-1 0 0,0 1 1 0 0,0-1-1 0 0,0 0 1 0 0,0 0 0 0 0,0 0-1 0 0,0 0 1 0 0,0 0 0 0 0,1 0-1 0 0,-1 0 1 0 0,0 0 0 0 0,0 0-1 0 0,0 0 1 0 0,0 0 0 0 0,0 0-1 0 0,0 0 1 0 0,0 1 0 0 0,0-1-1 0 0,1 0 1 0 0,-1 0 0 0 0,0 0-1 0 0,0 0 1 0 0,0 0 0 0 0,0 0-1 0 0,0 0 1 0 0,0 0 0 0 0,1 0-1 0 0,-1 0 1 0 0,0 0-1 0 0,0 0 1 0 0,0-1 0 0 0,0 1-1 0 0,0 0 1 0 0,0 0 0 0 0,0 0-1 0 0,1 0 1 0 0,-1 0 0 0 0,0 0-1 0 0,0 0 1 0 0,0 0 0 0 0,0 0-1 0 0,0 0 1 0 0,0 0 0 0 0,0 0-1 0 0,0 0 1 0 0,0-1 0 0 0,0 1-1 0 0,0 0 1 0 0,1 0 0 0 0,-1 0-1 0 0,0 0 1 0 0,0 0 0 0 0,0 0-1 0 0,0 0 1 0 0,0-1-1 0 0,0 1 1 0 0,0 0 0 0 0,-5-10 90 0 0,-12-12 41 0 0,-1 3-178 0 0,-1 0 1 0 0,-41-30 0 0 0,86 67 77 0 0,-1 1 84 0 0,47 26 0 0 0,-75-47-181 0 0,-1-1 1 0 0,0 0-1 0 0,1-1 1 0 0,0 1-1 0 0,-4-4 1 0 0,-7-8-117 0 0,-13-11 210 0 0,17 15-8 0 0,0 2 1 0 0,-1 0-1 0 0,0 0 0 0 0,-16-10 1 0 0,65 57-383 0 0,-14-18 393 0 0,-14-13-5 0 0,0 1 0 0 0,-1 0-1 0 0,0 1 1 0 0,0 0 0 0 0,10 14 0 0 0,-19-23-29 0 0,0 0 1 0 0,0 0 0 0 0,0 1 0 0 0,1-1 0 0 0,-1 0 0 0 0,0 0 0 0 0,0 0 0 0 0,0 1 0 0 0,0-1 0 0 0,1 0 0 0 0,-1 0 0 0 0,0 1 0 0 0,0-1 0 0 0,0 0 0 0 0,0 0 0 0 0,0 1 0 0 0,0-1 0 0 0,0 0 0 0 0,0 0 0 0 0,0 1 0 0 0,0-1-1 0 0,0 0 1 0 0,0 0 0 0 0,0 1 0 0 0,0-1 0 0 0,0 0 0 0 0,0 0 0 0 0,0 1 0 0 0,0-1 0 0 0,0 0 0 0 0,0 0 0 0 0,0 0 0 0 0,-1 1 0 0 0,1-1 0 0 0,0 0 0 0 0,0 0 0 0 0,0 1 0 0 0,0-1 0 0 0,-1 0 0 0 0,1 0 0 0 0,-13 1-97 0 0,-14-10-66 0 0,-14-8 118 0 0,16 5 46 0 0,-29-8 0 0 0,47 18-17 0 0,0 0 1 0 0,-1 0-1 0 0,1 1 0 0 0,0 0 0 0 0,-1 1 0 0 0,1-1 1 0 0,0 1-1 0 0,-15 2 0 0 0,21-2 6 0 0,0 0-1 0 0,1 1 1 0 0,-1-1 0 0 0,0 0-1 0 0,1 0 1 0 0,-1 0 0 0 0,0 1-1 0 0,1-1 1 0 0,-1 0 0 0 0,0 1-1 0 0,1-1 1 0 0,-1 0-1 0 0,1 1 1 0 0,-1-1 0 0 0,1 1-1 0 0,-1-1 1 0 0,1 1 0 0 0,-1-1-1 0 0,1 1 1 0 0,-1-1 0 0 0,1 1-1 0 0,0 0 1 0 0,-1-1 0 0 0,1 1-1 0 0,0-1 1 0 0,-1 1-1 0 0,1 0 1 0 0,0 0 0 0 0,0 1-27 0 0,0 0 0 0 0,0 0 0 0 0,0 0 0 0 0,0 0 0 0 0,1-1 0 0 0,-1 1 1 0 0,0 0-1 0 0,1 0 0 0 0,0 0 0 0 0,1 2 0 0 0,2 5-12 0 0,2 0 0 0 0,11 16 0 0 0,-16-24 91 0 0,17 20 267 0 0,-13-16-191 0 0,1 1 1 0 0,-1 0-1 0 0,-1 0 1 0 0,1 1-1 0 0,6 12 0 0 0,-11-19-116 0 0,0 1-1 0 0,0-1 1 0 0,0 0-1 0 0,0 0 0 0 0,0 0 1 0 0,1 0-1 0 0,-1 0 0 0 0,0 1 1 0 0,0-1-1 0 0,0 0 0 0 0,0 0 1 0 0,0 0-1 0 0,0 0 0 0 0,0 1 1 0 0,0-1-1 0 0,0 0 0 0 0,0 0 1 0 0,0 0-1 0 0,0 0 0 0 0,0 1 1 0 0,0-1-1 0 0,0 0 1 0 0,0 0-1 0 0,-1 0 0 0 0,1 0 1 0 0,0 1-1 0 0,0-1 0 0 0,0 0 1 0 0,0 0-1 0 0,0 0 0 0 0,0 0 1 0 0,0 0-1 0 0,0 0 0 0 0,-1 1 1 0 0,1-1-1 0 0,0 0 0 0 0,0 0 1 0 0,0 0-1 0 0,0 0 1 0 0,0 0-1 0 0,-1 0 0 0 0,1 0 1 0 0,0 0-1 0 0,0 0 0 0 0,-11-1-206 0 0,-9-6-372 0 0,4-2 433 0 0,-1-1 0 0 0,1 0-1 0 0,1-1 1 0 0,0 0-1 0 0,-17-19 1 0 0,86 67 2158 0 0,-16-10-3263 0 0,62 36 0 0 0,-95-60 129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6:26.6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115 291 5065 0 0,'-2'-4'177'0'0,"-1"-1"-1"0"0,0 1 1 0 0,0 0-1 0 0,-1 0 1 0 0,1 0 0 0 0,-1 1-1 0 0,0-1 1 0 0,-6-4-1 0 0,-1-1 19 0 0,-2-4-333 0 0,8 8 25 0 0,0 0 0 0 0,0 0 0 0 0,-1 0 0 0 0,0 1 0 0 0,-7-4 0 0 0,20 12 659 0 0,-1 0-1 0 0,0 0 1 0 0,7 7-1 0 0,14 11 1245 0 0,-3-6-764 0 0,-17-10-271 0 0,1-1 0 0 0,0 1 0 0 0,14 5 0 0 0,-40-37 2222 0 0,-3 6-2772 0 0,0 0 0 0 0,-39-26 1 0 0,111 94-926 0 0,52 33 2799 0 0,-135-115-902 0 0,1 1-1357 0 0,14 16 192 0 0,5 5 36 0 0,-1 0 0 0 0,0 2 0 0 0,-28-19 0 0 0,41 29-47 0 0,0 0-1 0 0,1 0 0 0 0,-1 0 0 0 0,0 0 0 0 0,0 0 0 0 0,0 0 1 0 0,0 0-1 0 0,0 0 0 0 0,0 0 0 0 0,0 0 0 0 0,0 0 1 0 0,0 0-1 0 0,0 0 0 0 0,0 1 0 0 0,0-1 0 0 0,0 0 0 0 0,0 0 1 0 0,0 0-1 0 0,0 0 0 0 0,0 0 0 0 0,0 0 0 0 0,0 0 1 0 0,0 0-1 0 0,0 0 0 0 0,0 0 0 0 0,0 0 0 0 0,0 0 1 0 0,0 0-1 0 0,0 0 0 0 0,0 0 0 0 0,0 1 0 0 0,0-1 0 0 0,0 0 1 0 0,0 0-1 0 0,0 0 0 0 0,0 0 0 0 0,0 0 0 0 0,0 0 1 0 0,0 0-1 0 0,-1 0 0 0 0,1 0 0 0 0,0 0 0 0 0,0 0 0 0 0,0 0 1 0 0,0 0-1 0 0,0 0 0 0 0,0 0 0 0 0,0 0 0 0 0,0 0 1 0 0,0 0-1 0 0,0 0 0 0 0,0 0 0 0 0,0 0 0 0 0,6 10 22 0 0,10 10 10 0 0,1-3 130 0 0,1 0 0 0 0,0-2 0 0 0,39 26 0 0 0,-57-41-93 0 0,0 0-1 0 0,1 1 0 0 0,-1-1 1 0 0,1 1-1 0 0,-1-1 0 0 0,1 0 0 0 0,-1 0 1 0 0,1 1-1 0 0,-1-1 0 0 0,1 0 0 0 0,-1 0 1 0 0,1 1-1 0 0,-1-1 0 0 0,1 0 1 0 0,-1 0-1 0 0,1 0 0 0 0,-1 0 0 0 0,1 0 1 0 0,0 0-1 0 0,-1 0 0 0 0,2 0 0 0 0,-5-9 1200 0 0,-15-15-418 0 0,0 3-964 0 0,-2 2 1 0 0,0 0-1 0 0,-1 2 0 0 0,-29-20 1 0 0,92 79-322 0 0,-4-8 472 0 0,56 37 1 0 0,-143-126 901 0 0,23 29-901 0 0,0-1 80 0 0,-53-41 0 0 0,160 136-1054 0 0,-31-24 456 0 0,-28-25 449 0 0,-6-5-35 0 0,26 17 0 0 0,-75-69 1621 0 0,3 6-1539 0 0,-2 1 0 0 0,-1 1 0 0 0,-53-36 0 0 0,84 65-29 0 0,4 4-24 0 0,10 10-73 0 0,18 17-50 0 0,-6-9 176 0 0,8 7 80 0 0,67 46 0 0 0,-95-73-64 0 0,-4-3 50 0 0,-6-8 166 0 0,-13-14 97 0 0,-1 3-384 0 0,0 1 0 0 0,-2 1 0 0 0,0 0 0 0 0,-45-28 0 0 0,95 66-116 0 0,49 41 0 0 0,-35-26 73 0 0,-21-16 92 0 0,-14-11 9 0 0,1-1 1 0 0,0 0-1 0 0,0 0 0 0 0,1 0 0 0 0,11 5 1 0 0,-25-15 139 0 0,0 0 1 0 0,0 0 0 0 0,0-1 0 0 0,-4-4 0 0 0,-3-4-108 0 0,-27-25 23 0 0,22 20-74 0 0,-1 0 0 0 0,-1 1 0 0 0,-1 1 0 0 0,-32-20 0 0 0,51 36-43 0 0,3 3-44 0 0,10 9-166 0 0,16 15-207 0 0,7 5 322 0 0,-21-17 147 0 0,1-1-1 0 0,1-1 1 0 0,0 0-1 0 0,1-1 0 0 0,34 18 1 0 0,-45-29 329 0 0,-5-3-103 0 0,-9-9 1 0 0,-19-17-166 0 0,25 26-53 0 0,-31-31-55 0 0,18 16 11 0 0,-1 1 1 0 0,0 0-1 0 0,-2 2 1 0 0,1 0-1 0 0,-32-19 0 0 0,62 42-16 0 0,0 0 0 0 0,0 1-1 0 0,-1 0 1 0 0,15 16-1 0 0,-1-1-18 0 0,-5-6 46 0 0,-6-4 13 0 0,1-1 0 0 0,0-1 0 0 0,34 22 0 0 0,-57-47 304 0 0,-8-6 15 0 0,-20-18-217 0 0,18 17-107 0 0,0 1 1 0 0,-1 1 0 0 0,-1 1-1 0 0,-1 0 1 0 0,-27-17 0 0 0,143 120-749 0 0,-75-68 754 0 0,-14-10 8 0 0,1-2-1 0 0,1 1 1 0 0,-1-1-1 0 0,1-1 0 0 0,0 0 1 0 0,1 0-1 0 0,16 8 0 0 0,-26-14-1 0 0,0 0 0 0 0,0 0-1 0 0,0 0 1 0 0,0 0-1 0 0,0 0 1 0 0,1 0-1 0 0,-1 0 1 0 0,0 0-1 0 0,0 0 1 0 0,0 0 0 0 0,0 0-1 0 0,0 0 1 0 0,0 0-1 0 0,0 0 1 0 0,0 0-1 0 0,1 0 1 0 0,-1 0-1 0 0,0 0 1 0 0,0 0 0 0 0,0 0-1 0 0,0 0 1 0 0,0 0-1 0 0,0 0 1 0 0,0 0-1 0 0,0 0 1 0 0,1 0 0 0 0,-1 0-1 0 0,0 0 1 0 0,0 0-1 0 0,0 0 1 0 0,0 0-1 0 0,0 0 1 0 0,0 0-1 0 0,0-1 1 0 0,0 1 0 0 0,0 0-1 0 0,0 0 1 0 0,0 0-1 0 0,0 0 1 0 0,1 0-1 0 0,-1 0 1 0 0,0 0-1 0 0,0 0 1 0 0,0 0 0 0 0,0 0-1 0 0,0-1 1 0 0,0 1-1 0 0,0 0 1 0 0,0 0-1 0 0,0 0 1 0 0,0 0-1 0 0,-3-8 173 0 0,-5-6 74 0 0,-9-9-245 0 0,-1 0 1 0 0,-1 1 0 0 0,-1 1-1 0 0,-1 0 1 0 0,-43-31 0 0 0,52 46-42 0 0,18 13-42 0 0,17 13-35 0 0,-11-9 112 0 0,141 108 0 0 0,-149-117 5 0 0,-5-5 11 0 0,-9-11 31 0 0,-20-19 21 0 0,-128-105 76 0 0,225 195-174 0 0,-47-38 16 0 0,2 0-1 0 0,0-1 0 0 0,28 16 1 0 0,-50-34 15 0 0,0-1 1 0 0,0 1-1 0 0,0 0 1 0 0,0 0 0 0 0,0 0-1 0 0,0 0 1 0 0,0 0-1 0 0,0 0 1 0 0,0 0 0 0 0,0 0-1 0 0,0 0 1 0 0,0-1 0 0 0,0 1-1 0 0,0 0 1 0 0,0 0-1 0 0,0 0 1 0 0,0 0 0 0 0,0 0-1 0 0,0 0 1 0 0,0 0-1 0 0,0 0 1 0 0,1 0 0 0 0,-1 0-1 0 0,0 0 1 0 0,0 0-1 0 0,0 0 1 0 0,0 0 0 0 0,0-1-1 0 0,0 1 1 0 0,0 0 0 0 0,0 0-1 0 0,0 0 1 0 0,1 0-1 0 0,-1 0 1 0 0,0 0 0 0 0,0 0-1 0 0,0 0 1 0 0,0 0-1 0 0,0 0 1 0 0,0 0 0 0 0,0 0-1 0 0,0 0 1 0 0,1 0-1 0 0,-1 0 1 0 0,0 1 0 0 0,0-1-1 0 0,0 0 1 0 0,0 0 0 0 0,0 0-1 0 0,0 0 1 0 0,0 0-1 0 0,0 0 1 0 0,0 0 0 0 0,0 0-1 0 0,1 0 1 0 0,-10-13 138 0 0,-14-16 22 0 0,-10-4-122 0 0,-59-47 0 0 0,139 116-40 0 0,75 52 0 0 0,-120-87 0 0 0,-4-4 0 0 0,-8-10 0 0 0,-16-16 0 0 0,21 25 0 0 0,-20-19 0 0 0,-53-38 0 0 0,115 91 0 0 0,-29-23 0 0 0,-1 0 0 0 0,1 0 0 0 0,0-1 0 0 0,0 0 0 0 0,1-1 0 0 0,0 0 0 0 0,0 0 0 0 0,16 5 0 0 0,-25-9 0 0 0,0-1 0 0 0,0 0 0 0 0,0 0 0 0 0,0 0 1 0 0,1 0-1 0 0,-1 0 0 0 0,0 0 0 0 0,0 0 0 0 0,0 0 1 0 0,0 0-1 0 0,0 0 0 0 0,0 0 0 0 0,0 0 0 0 0,0 0 0 0 0,0 0 1 0 0,1 0-1 0 0,-1 0 0 0 0,0 0 0 0 0,0 0 0 0 0,0 0 1 0 0,0 0-1 0 0,0 0 0 0 0,0-1 0 0 0,0 1 0 0 0,0 0 1 0 0,0 0-1 0 0,0 0 0 0 0,0 0 0 0 0,1 0 0 0 0,-1 0 0 0 0,0 0 1 0 0,0 0-1 0 0,0 0 0 0 0,0 0 0 0 0,0 0 0 0 0,0 0 1 0 0,0 0-1 0 0,0-1 0 0 0,0 1 0 0 0,0 0 0 0 0,0 0 1 0 0,0 0-1 0 0,0 0 0 0 0,0 0 0 0 0,0 0 0 0 0,0 0 0 0 0,0 0 1 0 0,0 0-1 0 0,0-1 0 0 0,0 1 0 0 0,0 0 0 0 0,0 0 1 0 0,0 0-1 0 0,0 0 0 0 0,0 0 0 0 0,0 0 0 0 0,0 0 1 0 0,0 0-1 0 0,0 0 0 0 0,0 0 0 0 0,0-1 0 0 0,0 1 0 0 0,-6-10 30 0 0,-8-8 46 0 0,2 4-44 0 0,7 7-23 0 0,-1 0-1 0 0,0 0 1 0 0,0 1-1 0 0,-10-8 1 0 0,24 20-26 0 0,-1 1 1 0 0,0-1 0 0 0,10 13-1 0 0,-12-13 18 0 0,0 0-1 0 0,1-1 0 0 0,-1 1 0 0 0,1-1 0 0 0,1 0 0 0 0,-1-1 1 0 0,8 5-1 0 0,-14-9 1 0 0,0 0 1 0 0,0 0-1 0 0,0 0 1 0 0,0 0-1 0 0,0 0 1 0 0,0 0-1 0 0,0 0 1 0 0,0 0 0 0 0,0 0-1 0 0,0 0 1 0 0,0 0-1 0 0,0 0 1 0 0,0 0-1 0 0,0 0 1 0 0,0 0-1 0 0,0 0 1 0 0,0 0-1 0 0,0-1 1 0 0,0 1-1 0 0,0 0 1 0 0,0 0-1 0 0,0 0 1 0 0,0 0-1 0 0,0 0 1 0 0,0 0 0 0 0,0 0-1 0 0,0 0 1 0 0,0 0-1 0 0,0 0 1 0 0,0 0-1 0 0,0 0 1 0 0,0 0-1 0 0,0 0 1 0 0,1 0-1 0 0,-1 0 1 0 0,0 0-1 0 0,0 0 1 0 0,0 0-1 0 0,0 0 1 0 0,0 0 0 0 0,0 0-1 0 0,0 0 1 0 0,0-1-1 0 0,0 1 1 0 0,0 0-1 0 0,0 0 1 0 0,0 0-1 0 0,0 0 1 0 0,0 0-1 0 0,-6-8 83 0 0,-12-10-52 0 0,-15-1-1114 0 0,18 13-6754 0 0,7 3 102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1T14:16:39.2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152 99 18060 0 0,'0'0'1600'0'0,"-2"-3"-1280"0"0,-1 1-256 0 0,-2-1-64 0 0,0 3-448 0 0,-2-4-96 0 0,-5-1-32 0 0,-3-5 0 0 0,-5-5-576 0 0,-7-2-129 0 0,1-3-15 0 0,-4 1-8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FD0AA-77F1-4A57-B2D7-63EA3148D25F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2F89-3EB5-49AB-B8BE-F48D795A1DD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8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very nice graph!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72F89-3EB5-49AB-B8BE-F48D795A1DD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43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T-Test Bonferroni Corrected (similar result for </a:t>
            </a:r>
            <a:r>
              <a:rPr lang="en-GB" dirty="0" err="1"/>
              <a:t>wPLI</a:t>
            </a:r>
            <a:r>
              <a:rPr lang="en-GB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72F89-3EB5-49AB-B8BE-F48D795A1DD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0703" y="2785976"/>
            <a:ext cx="10726595" cy="282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FAFAFF"/>
                </a:solidFill>
                <a:latin typeface="Cardo"/>
                <a:ea typeface="Cardo"/>
                <a:cs typeface="Cardo"/>
                <a:sym typeface="Cardo"/>
              </a:rPr>
              <a:t>EEG Analysis of Motor Execution vs. Imagery: Neural Patterns and Dynamics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878FF7-4B97-3DF2-1FF4-89AB4437474D}"/>
              </a:ext>
            </a:extLst>
          </p:cNvPr>
          <p:cNvSpPr txBox="1"/>
          <p:nvPr/>
        </p:nvSpPr>
        <p:spPr>
          <a:xfrm>
            <a:off x="4648200" y="6438900"/>
            <a:ext cx="914400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3600" spc="-135" dirty="0">
                <a:solidFill>
                  <a:srgbClr val="FAFAFF"/>
                </a:solidFill>
                <a:latin typeface="Cardo"/>
                <a:ea typeface="Cardo"/>
                <a:cs typeface="Cardo"/>
                <a:sym typeface="Cardo"/>
              </a:rPr>
              <a:t>Flavio Caroli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2324100"/>
            <a:ext cx="14150839" cy="7500034"/>
          </a:xfrm>
          <a:custGeom>
            <a:avLst/>
            <a:gdLst/>
            <a:ahLst/>
            <a:cxnLst/>
            <a:rect l="l" t="t" r="r" b="b"/>
            <a:pathLst>
              <a:path w="14150839" h="7500034">
                <a:moveTo>
                  <a:pt x="0" y="0"/>
                </a:moveTo>
                <a:lnTo>
                  <a:pt x="14150838" y="0"/>
                </a:lnTo>
                <a:lnTo>
                  <a:pt x="14150838" y="7500034"/>
                </a:lnTo>
                <a:lnTo>
                  <a:pt x="0" y="75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762489" y="623381"/>
            <a:ext cx="5662139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PLV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Mean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D13032-2D7B-CA1A-F746-0D83C07B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865" y="114300"/>
            <a:ext cx="2214838" cy="2209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F1D8BE79-5C5B-D89C-F7FF-BCA61A32477A}"/>
                  </a:ext>
                </a:extLst>
              </p14:cNvPr>
              <p14:cNvContentPartPr/>
              <p14:nvPr/>
            </p14:nvContentPartPr>
            <p14:xfrm>
              <a:off x="16666884" y="1895115"/>
              <a:ext cx="119880" cy="10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F1D8BE79-5C5B-D89C-F7FF-BCA61A3247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60764" y="1888995"/>
                <a:ext cx="1321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C8F3645-8CE0-1D43-9310-FDE214B02610}"/>
                  </a:ext>
                </a:extLst>
              </p14:cNvPr>
              <p14:cNvContentPartPr/>
              <p14:nvPr/>
            </p14:nvContentPartPr>
            <p14:xfrm>
              <a:off x="17085924" y="1890435"/>
              <a:ext cx="124920" cy="1130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C8F3645-8CE0-1D43-9310-FDE214B026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804" y="1884315"/>
                <a:ext cx="13716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po 14">
            <a:extLst>
              <a:ext uri="{FF2B5EF4-FFF2-40B4-BE49-F238E27FC236}">
                <a16:creationId xmlns:a16="http://schemas.microsoft.com/office/drawing/2014/main" id="{5CAECD12-2D42-E704-C2FB-4D6CE7AD5B49}"/>
              </a:ext>
            </a:extLst>
          </p:cNvPr>
          <p:cNvGrpSpPr/>
          <p:nvPr/>
        </p:nvGrpSpPr>
        <p:grpSpPr>
          <a:xfrm>
            <a:off x="16707204" y="1193921"/>
            <a:ext cx="459000" cy="113674"/>
            <a:chOff x="16707204" y="1193921"/>
            <a:chExt cx="459000" cy="1136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609E72D1-EC99-AE95-1938-72386C84C93E}"/>
                    </a:ext>
                  </a:extLst>
                </p14:cNvPr>
                <p14:cNvContentPartPr/>
                <p14:nvPr/>
              </p14:nvContentPartPr>
              <p14:xfrm>
                <a:off x="16869679" y="1193921"/>
                <a:ext cx="123840" cy="1029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609E72D1-EC99-AE95-1938-72386C84C9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63559" y="1187801"/>
                  <a:ext cx="136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617D33B1-4285-2AAC-D888-51BC8A4E649F}"/>
                    </a:ext>
                  </a:extLst>
                </p14:cNvPr>
                <p14:cNvContentPartPr/>
                <p14:nvPr/>
              </p14:nvContentPartPr>
              <p14:xfrm>
                <a:off x="16707204" y="1197075"/>
                <a:ext cx="104760" cy="10332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617D33B1-4285-2AAC-D888-51BC8A4E64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01084" y="1190955"/>
                  <a:ext cx="117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3EB16111-791D-5483-4384-FA71597380E3}"/>
                    </a:ext>
                  </a:extLst>
                </p14:cNvPr>
                <p14:cNvContentPartPr/>
                <p14:nvPr/>
              </p14:nvContentPartPr>
              <p14:xfrm>
                <a:off x="17056764" y="1197075"/>
                <a:ext cx="109440" cy="11052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3EB16111-791D-5483-4384-FA71597380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50644" y="1190955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53633782-3E79-09DA-1F7E-B8F7941C7F31}"/>
                  </a:ext>
                </a:extLst>
              </p14:cNvPr>
              <p14:cNvContentPartPr/>
              <p14:nvPr/>
            </p14:nvContentPartPr>
            <p14:xfrm>
              <a:off x="16882279" y="1364201"/>
              <a:ext cx="111240" cy="1090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53633782-3E79-09DA-1F7E-B8F7941C7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76159" y="1358081"/>
                <a:ext cx="123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14A115F0-45FA-9C01-ED76-0CE3506E5993}"/>
                  </a:ext>
                </a:extLst>
              </p14:cNvPr>
              <p14:cNvContentPartPr/>
              <p14:nvPr/>
            </p14:nvContentPartPr>
            <p14:xfrm>
              <a:off x="16660404" y="490954"/>
              <a:ext cx="118440" cy="1054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14A115F0-45FA-9C01-ED76-0CE3506E59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54284" y="484834"/>
                <a:ext cx="130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DD960928-B954-E256-C4AC-FE088880807F}"/>
                  </a:ext>
                </a:extLst>
              </p14:cNvPr>
              <p14:cNvContentPartPr/>
              <p14:nvPr/>
            </p14:nvContentPartPr>
            <p14:xfrm>
              <a:off x="17083404" y="492394"/>
              <a:ext cx="114840" cy="109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DD960928-B954-E256-C4AC-FE08888080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77284" y="486274"/>
                <a:ext cx="1270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305544A3-7115-0EB9-B507-701C4E01DCB1}"/>
                  </a:ext>
                </a:extLst>
              </p14:cNvPr>
              <p14:cNvContentPartPr/>
              <p14:nvPr/>
            </p14:nvContentPartPr>
            <p14:xfrm>
              <a:off x="890749" y="6777552"/>
              <a:ext cx="55080" cy="356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305544A3-7115-0EB9-B507-701C4E01DC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429" y="6773232"/>
                <a:ext cx="637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CBED13F-B733-6476-45F6-2901C13A5CD0}"/>
                  </a:ext>
                </a:extLst>
              </p14:cNvPr>
              <p14:cNvContentPartPr/>
              <p14:nvPr/>
            </p14:nvContentPartPr>
            <p14:xfrm>
              <a:off x="2743200" y="4003932"/>
              <a:ext cx="1768189" cy="554724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CBED13F-B733-6476-45F6-2901C13A5C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38880" y="3999612"/>
                <a:ext cx="1776828" cy="55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EBD67E11-DBE8-DF63-C005-1FDB49F85D40}"/>
                  </a:ext>
                </a:extLst>
              </p14:cNvPr>
              <p14:cNvContentPartPr/>
              <p14:nvPr/>
            </p14:nvContentPartPr>
            <p14:xfrm>
              <a:off x="5867400" y="2516891"/>
              <a:ext cx="1768189" cy="7114452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EBD67E11-DBE8-DF63-C005-1FDB49F85D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3080" y="2512211"/>
                <a:ext cx="1776828" cy="7123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0F6AB8D-956B-7FB2-19FE-F5570392C51C}"/>
                  </a:ext>
                </a:extLst>
              </p14:cNvPr>
              <p14:cNvContentPartPr/>
              <p14:nvPr/>
            </p14:nvContentPartPr>
            <p14:xfrm>
              <a:off x="9296400" y="3219223"/>
              <a:ext cx="1295400" cy="641212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0F6AB8D-956B-7FB2-19FE-F5570392C5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92080" y="3214903"/>
                <a:ext cx="1304041" cy="64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0B1C9E5-458D-6560-E363-EC35E8DC73DD}"/>
                  </a:ext>
                </a:extLst>
              </p14:cNvPr>
              <p14:cNvContentPartPr/>
              <p14:nvPr/>
            </p14:nvContentPartPr>
            <p14:xfrm>
              <a:off x="11197235" y="2552700"/>
              <a:ext cx="1509374" cy="7159534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0B1C9E5-458D-6560-E363-EC35E8DC73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92915" y="2548380"/>
                <a:ext cx="1518013" cy="716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C713438-2BC5-CA8F-49FD-5BCECE9A9E5D}"/>
                  </a:ext>
                </a:extLst>
              </p14:cNvPr>
              <p14:cNvContentPartPr/>
              <p14:nvPr/>
            </p14:nvContentPartPr>
            <p14:xfrm>
              <a:off x="4655989" y="2424432"/>
              <a:ext cx="36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C713438-2BC5-CA8F-49FD-5BCECE9A9E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51669" y="242011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51578E7-FB70-DFE9-EEBA-30EEDABA8C21}"/>
                  </a:ext>
                </a:extLst>
              </p14:cNvPr>
              <p14:cNvContentPartPr/>
              <p14:nvPr/>
            </p14:nvContentPartPr>
            <p14:xfrm>
              <a:off x="5955949" y="3816552"/>
              <a:ext cx="36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51578E7-FB70-DFE9-EEBA-30EEDABA8C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1629" y="3812232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2278" y="2360824"/>
            <a:ext cx="14203445" cy="7101722"/>
          </a:xfrm>
          <a:custGeom>
            <a:avLst/>
            <a:gdLst/>
            <a:ahLst/>
            <a:cxnLst/>
            <a:rect l="l" t="t" r="r" b="b"/>
            <a:pathLst>
              <a:path w="14203445" h="7101722">
                <a:moveTo>
                  <a:pt x="0" y="0"/>
                </a:moveTo>
                <a:lnTo>
                  <a:pt x="14203444" y="0"/>
                </a:lnTo>
                <a:lnTo>
                  <a:pt x="14203444" y="7101723"/>
                </a:lnTo>
                <a:lnTo>
                  <a:pt x="0" y="7101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304800" y="647700"/>
            <a:ext cx="827369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Normalized </a:t>
            </a: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PLV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Mean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4730" y="1889030"/>
            <a:ext cx="14738541" cy="7369270"/>
          </a:xfrm>
          <a:custGeom>
            <a:avLst/>
            <a:gdLst/>
            <a:ahLst/>
            <a:cxnLst/>
            <a:rect l="l" t="t" r="r" b="b"/>
            <a:pathLst>
              <a:path w="14738541" h="7369270">
                <a:moveTo>
                  <a:pt x="0" y="0"/>
                </a:moveTo>
                <a:lnTo>
                  <a:pt x="14738540" y="0"/>
                </a:lnTo>
                <a:lnTo>
                  <a:pt x="14738540" y="7369270"/>
                </a:lnTo>
                <a:lnTo>
                  <a:pt x="0" y="7369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07812" y="516255"/>
            <a:ext cx="4878587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iPLV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Mean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9800" y="1638300"/>
            <a:ext cx="13416083" cy="7467600"/>
          </a:xfrm>
          <a:custGeom>
            <a:avLst/>
            <a:gdLst/>
            <a:ahLst/>
            <a:cxnLst/>
            <a:rect l="l" t="t" r="r" b="b"/>
            <a:pathLst>
              <a:path w="14640166" h="8365809">
                <a:moveTo>
                  <a:pt x="0" y="0"/>
                </a:moveTo>
                <a:lnTo>
                  <a:pt x="14640166" y="0"/>
                </a:lnTo>
                <a:lnTo>
                  <a:pt x="14640166" y="8365809"/>
                </a:lnTo>
                <a:lnTo>
                  <a:pt x="0" y="8365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3011967"/>
            <a:ext cx="8442048" cy="5065229"/>
          </a:xfrm>
          <a:custGeom>
            <a:avLst/>
            <a:gdLst/>
            <a:ahLst/>
            <a:cxnLst/>
            <a:rect l="l" t="t" r="r" b="b"/>
            <a:pathLst>
              <a:path w="8442048" h="5065229">
                <a:moveTo>
                  <a:pt x="0" y="0"/>
                </a:moveTo>
                <a:lnTo>
                  <a:pt x="8442047" y="0"/>
                </a:lnTo>
                <a:lnTo>
                  <a:pt x="8442047" y="5065228"/>
                </a:lnTo>
                <a:lnTo>
                  <a:pt x="0" y="506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854486" y="3091157"/>
            <a:ext cx="8178085" cy="4906851"/>
          </a:xfrm>
          <a:custGeom>
            <a:avLst/>
            <a:gdLst/>
            <a:ahLst/>
            <a:cxnLst/>
            <a:rect l="l" t="t" r="r" b="b"/>
            <a:pathLst>
              <a:path w="8178085" h="4906851">
                <a:moveTo>
                  <a:pt x="0" y="0"/>
                </a:moveTo>
                <a:lnTo>
                  <a:pt x="8178085" y="0"/>
                </a:lnTo>
                <a:lnTo>
                  <a:pt x="8178085" y="4906851"/>
                </a:lnTo>
                <a:lnTo>
                  <a:pt x="0" y="490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23898" y="399357"/>
            <a:ext cx="8506019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T-Test for PLV and iPLV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5704" y="3201594"/>
            <a:ext cx="5244150" cy="4195320"/>
          </a:xfrm>
          <a:custGeom>
            <a:avLst/>
            <a:gdLst/>
            <a:ahLst/>
            <a:cxnLst/>
            <a:rect l="l" t="t" r="r" b="b"/>
            <a:pathLst>
              <a:path w="5244150" h="4195320">
                <a:moveTo>
                  <a:pt x="0" y="0"/>
                </a:moveTo>
                <a:lnTo>
                  <a:pt x="5244150" y="0"/>
                </a:lnTo>
                <a:lnTo>
                  <a:pt x="5244150" y="4195320"/>
                </a:lnTo>
                <a:lnTo>
                  <a:pt x="0" y="4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676809" y="3201594"/>
            <a:ext cx="5187099" cy="4149680"/>
          </a:xfrm>
          <a:custGeom>
            <a:avLst/>
            <a:gdLst/>
            <a:ahLst/>
            <a:cxnLst/>
            <a:rect l="l" t="t" r="r" b="b"/>
            <a:pathLst>
              <a:path w="5187099" h="4149680">
                <a:moveTo>
                  <a:pt x="0" y="0"/>
                </a:moveTo>
                <a:lnTo>
                  <a:pt x="5187099" y="0"/>
                </a:lnTo>
                <a:lnTo>
                  <a:pt x="5187099" y="4149680"/>
                </a:lnTo>
                <a:lnTo>
                  <a:pt x="0" y="414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68148" y="3155954"/>
            <a:ext cx="5244150" cy="4195320"/>
          </a:xfrm>
          <a:custGeom>
            <a:avLst/>
            <a:gdLst/>
            <a:ahLst/>
            <a:cxnLst/>
            <a:rect l="l" t="t" r="r" b="b"/>
            <a:pathLst>
              <a:path w="5244150" h="4195320">
                <a:moveTo>
                  <a:pt x="0" y="0"/>
                </a:moveTo>
                <a:lnTo>
                  <a:pt x="5244150" y="0"/>
                </a:lnTo>
                <a:lnTo>
                  <a:pt x="5244150" y="4195320"/>
                </a:lnTo>
                <a:lnTo>
                  <a:pt x="0" y="4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-1295400" y="571500"/>
            <a:ext cx="13011296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Matrix differences for Real vs Rest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01600" y="3390900"/>
            <a:ext cx="5157226" cy="4213711"/>
          </a:xfrm>
          <a:custGeom>
            <a:avLst/>
            <a:gdLst/>
            <a:ahLst/>
            <a:cxnLst/>
            <a:rect l="l" t="t" r="r" b="b"/>
            <a:pathLst>
              <a:path w="4969897" h="3975918">
                <a:moveTo>
                  <a:pt x="0" y="0"/>
                </a:moveTo>
                <a:lnTo>
                  <a:pt x="4969897" y="0"/>
                </a:lnTo>
                <a:lnTo>
                  <a:pt x="4969897" y="3975918"/>
                </a:lnTo>
                <a:lnTo>
                  <a:pt x="0" y="397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763346" y="3390901"/>
            <a:ext cx="4984727" cy="4072770"/>
          </a:xfrm>
          <a:custGeom>
            <a:avLst/>
            <a:gdLst/>
            <a:ahLst/>
            <a:cxnLst/>
            <a:rect l="l" t="t" r="r" b="b"/>
            <a:pathLst>
              <a:path w="4803664" h="3842931">
                <a:moveTo>
                  <a:pt x="0" y="0"/>
                </a:moveTo>
                <a:lnTo>
                  <a:pt x="4803664" y="0"/>
                </a:lnTo>
                <a:lnTo>
                  <a:pt x="4803664" y="3842931"/>
                </a:lnTo>
                <a:lnTo>
                  <a:pt x="0" y="3842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40256" y="3310132"/>
            <a:ext cx="5069515" cy="4142046"/>
          </a:xfrm>
          <a:custGeom>
            <a:avLst/>
            <a:gdLst/>
            <a:ahLst/>
            <a:cxnLst/>
            <a:rect l="l" t="t" r="r" b="b"/>
            <a:pathLst>
              <a:path w="4885372" h="3908297">
                <a:moveTo>
                  <a:pt x="0" y="0"/>
                </a:moveTo>
                <a:lnTo>
                  <a:pt x="4885372" y="0"/>
                </a:lnTo>
                <a:lnTo>
                  <a:pt x="4885372" y="3908297"/>
                </a:lnTo>
                <a:lnTo>
                  <a:pt x="0" y="390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-685800" y="571500"/>
            <a:ext cx="12954000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Matrix differences for Real vs Imagined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DBDA-E655-339D-370B-4AF954909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C30938-13BD-A367-CBB2-27EED9364BBA}"/>
              </a:ext>
            </a:extLst>
          </p:cNvPr>
          <p:cNvSpPr txBox="1"/>
          <p:nvPr/>
        </p:nvSpPr>
        <p:spPr>
          <a:xfrm>
            <a:off x="5821269" y="4223385"/>
            <a:ext cx="6645463" cy="93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899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495300"/>
            <a:ext cx="15316200" cy="9170303"/>
          </a:xfrm>
          <a:custGeom>
            <a:avLst/>
            <a:gdLst/>
            <a:ahLst/>
            <a:cxnLst/>
            <a:rect l="l" t="t" r="r" b="b"/>
            <a:pathLst>
              <a:path w="15703331" h="9239509">
                <a:moveTo>
                  <a:pt x="0" y="0"/>
                </a:moveTo>
                <a:lnTo>
                  <a:pt x="15703332" y="0"/>
                </a:lnTo>
                <a:lnTo>
                  <a:pt x="15703332" y="9239509"/>
                </a:lnTo>
                <a:lnTo>
                  <a:pt x="0" y="923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876300"/>
            <a:ext cx="14897100" cy="8692043"/>
          </a:xfrm>
          <a:custGeom>
            <a:avLst/>
            <a:gdLst/>
            <a:ahLst/>
            <a:cxnLst/>
            <a:rect l="l" t="t" r="r" b="b"/>
            <a:pathLst>
              <a:path w="15405719" h="8986670">
                <a:moveTo>
                  <a:pt x="0" y="0"/>
                </a:moveTo>
                <a:lnTo>
                  <a:pt x="15405719" y="0"/>
                </a:lnTo>
                <a:lnTo>
                  <a:pt x="15405719" y="8986669"/>
                </a:lnTo>
                <a:lnTo>
                  <a:pt x="0" y="898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876300"/>
            <a:ext cx="5604878" cy="1002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144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4753" y="3009900"/>
            <a:ext cx="17449800" cy="581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7559"/>
              </a:lnSpc>
              <a:buFontTx/>
              <a:buChar char="-"/>
            </a:pPr>
            <a:r>
              <a:rPr lang="en-GB" sz="40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How similar are the neural patterns of real movement and imagined movement?</a:t>
            </a:r>
          </a:p>
          <a:p>
            <a:pPr marL="571500" indent="-571500">
              <a:lnSpc>
                <a:spcPts val="7559"/>
              </a:lnSpc>
              <a:buFontTx/>
              <a:buChar char="-"/>
            </a:pPr>
            <a:r>
              <a:rPr lang="en-GB" sz="40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Using the PhysioNet EEG Motor Movement/Imagery Dataset</a:t>
            </a:r>
          </a:p>
          <a:p>
            <a:pPr marL="571500" indent="-571500">
              <a:lnSpc>
                <a:spcPts val="7559"/>
              </a:lnSpc>
              <a:buFontTx/>
              <a:buChar char="-"/>
            </a:pPr>
            <a:r>
              <a:rPr lang="en-GB" sz="40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Prior research suggests they are similar</a:t>
            </a:r>
          </a:p>
          <a:p>
            <a:pPr marL="571500" indent="-571500">
              <a:lnSpc>
                <a:spcPts val="7559"/>
              </a:lnSpc>
              <a:buFontTx/>
              <a:buChar char="-"/>
            </a:pPr>
            <a:r>
              <a:rPr lang="en-GB" sz="40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Applying multiple techniques to “verify” this</a:t>
            </a:r>
          </a:p>
          <a:p>
            <a:pPr algn="ctr">
              <a:lnSpc>
                <a:spcPts val="7559"/>
              </a:lnSpc>
            </a:pPr>
            <a:endParaRPr lang="en-US" sz="54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7559"/>
              </a:lnSpc>
              <a:spcBef>
                <a:spcPct val="0"/>
              </a:spcBef>
            </a:pPr>
            <a:endParaRPr lang="en-US" sz="54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769" y="918025"/>
            <a:ext cx="15023911" cy="8450950"/>
          </a:xfrm>
          <a:custGeom>
            <a:avLst/>
            <a:gdLst/>
            <a:ahLst/>
            <a:cxnLst/>
            <a:rect l="l" t="t" r="r" b="b"/>
            <a:pathLst>
              <a:path w="15023911" h="8450950">
                <a:moveTo>
                  <a:pt x="0" y="0"/>
                </a:moveTo>
                <a:lnTo>
                  <a:pt x="15023911" y="0"/>
                </a:lnTo>
                <a:lnTo>
                  <a:pt x="15023911" y="8450950"/>
                </a:lnTo>
                <a:lnTo>
                  <a:pt x="0" y="845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" b="-1851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2B7C-3429-71B2-E3F7-8FF73954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DCBDD01-A252-6156-02BF-93D79FD7202E}"/>
              </a:ext>
            </a:extLst>
          </p:cNvPr>
          <p:cNvSpPr txBox="1"/>
          <p:nvPr/>
        </p:nvSpPr>
        <p:spPr>
          <a:xfrm>
            <a:off x="5821269" y="4223385"/>
            <a:ext cx="6645463" cy="93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DFA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3367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5451" y="2342146"/>
            <a:ext cx="13070520" cy="6535260"/>
          </a:xfrm>
          <a:custGeom>
            <a:avLst/>
            <a:gdLst/>
            <a:ahLst/>
            <a:cxnLst/>
            <a:rect l="l" t="t" r="r" b="b"/>
            <a:pathLst>
              <a:path w="13070520" h="6535260">
                <a:moveTo>
                  <a:pt x="0" y="0"/>
                </a:moveTo>
                <a:lnTo>
                  <a:pt x="13070521" y="0"/>
                </a:lnTo>
                <a:lnTo>
                  <a:pt x="13070521" y="6535260"/>
                </a:lnTo>
                <a:lnTo>
                  <a:pt x="0" y="6535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120049" y="647700"/>
            <a:ext cx="9277496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DFA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Applied on Raw Signal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8383" y="2230811"/>
            <a:ext cx="13625938" cy="6812969"/>
          </a:xfrm>
          <a:custGeom>
            <a:avLst/>
            <a:gdLst/>
            <a:ahLst/>
            <a:cxnLst/>
            <a:rect l="l" t="t" r="r" b="b"/>
            <a:pathLst>
              <a:path w="13625938" h="6812969">
                <a:moveTo>
                  <a:pt x="0" y="0"/>
                </a:moveTo>
                <a:lnTo>
                  <a:pt x="13625938" y="0"/>
                </a:lnTo>
                <a:lnTo>
                  <a:pt x="13625938" y="6812969"/>
                </a:lnTo>
                <a:lnTo>
                  <a:pt x="0" y="681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1524000" y="571500"/>
            <a:ext cx="11049000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DFA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Applied on </a:t>
            </a:r>
            <a:r>
              <a:rPr lang="el-GR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β</a:t>
            </a:r>
            <a:r>
              <a:rPr lang="en-GB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Band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8605" y="2502905"/>
            <a:ext cx="13510791" cy="6755395"/>
          </a:xfrm>
          <a:custGeom>
            <a:avLst/>
            <a:gdLst/>
            <a:ahLst/>
            <a:cxnLst/>
            <a:rect l="l" t="t" r="r" b="b"/>
            <a:pathLst>
              <a:path w="13510791" h="6755395">
                <a:moveTo>
                  <a:pt x="0" y="0"/>
                </a:moveTo>
                <a:lnTo>
                  <a:pt x="13510790" y="0"/>
                </a:lnTo>
                <a:lnTo>
                  <a:pt x="13510790" y="6755395"/>
                </a:lnTo>
                <a:lnTo>
                  <a:pt x="0" y="675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1047896" y="559340"/>
            <a:ext cx="10191896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DFA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Applied on </a:t>
            </a:r>
            <a:r>
              <a:rPr lang="el-GR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α</a:t>
            </a:r>
            <a:r>
              <a:rPr lang="en-GB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Band</a:t>
            </a: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1409700"/>
            <a:ext cx="15240000" cy="7824894"/>
          </a:xfrm>
          <a:custGeom>
            <a:avLst/>
            <a:gdLst/>
            <a:ahLst/>
            <a:cxnLst/>
            <a:rect l="l" t="t" r="r" b="b"/>
            <a:pathLst>
              <a:path w="14230776" h="7115388">
                <a:moveTo>
                  <a:pt x="0" y="0"/>
                </a:moveTo>
                <a:lnTo>
                  <a:pt x="14230776" y="0"/>
                </a:lnTo>
                <a:lnTo>
                  <a:pt x="14230776" y="7115388"/>
                </a:lnTo>
                <a:lnTo>
                  <a:pt x="0" y="711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1488" y="1768255"/>
            <a:ext cx="8367363" cy="3913420"/>
          </a:xfrm>
          <a:custGeom>
            <a:avLst/>
            <a:gdLst/>
            <a:ahLst/>
            <a:cxnLst/>
            <a:rect l="l" t="t" r="r" b="b"/>
            <a:pathLst>
              <a:path w="8074523" h="3460510">
                <a:moveTo>
                  <a:pt x="0" y="0"/>
                </a:moveTo>
                <a:lnTo>
                  <a:pt x="8074523" y="0"/>
                </a:lnTo>
                <a:lnTo>
                  <a:pt x="8074523" y="3460510"/>
                </a:lnTo>
                <a:lnTo>
                  <a:pt x="0" y="346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93970" y="5983172"/>
            <a:ext cx="8214881" cy="3842103"/>
          </a:xfrm>
          <a:custGeom>
            <a:avLst/>
            <a:gdLst/>
            <a:ahLst/>
            <a:cxnLst/>
            <a:rect l="l" t="t" r="r" b="b"/>
            <a:pathLst>
              <a:path w="7927377" h="3397447">
                <a:moveTo>
                  <a:pt x="0" y="0"/>
                </a:moveTo>
                <a:lnTo>
                  <a:pt x="7927377" y="0"/>
                </a:lnTo>
                <a:lnTo>
                  <a:pt x="7927377" y="3397447"/>
                </a:lnTo>
                <a:lnTo>
                  <a:pt x="0" y="3397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01438" y="1645120"/>
            <a:ext cx="7623356" cy="4036555"/>
          </a:xfrm>
          <a:custGeom>
            <a:avLst/>
            <a:gdLst/>
            <a:ahLst/>
            <a:cxnLst/>
            <a:rect l="l" t="t" r="r" b="b"/>
            <a:pathLst>
              <a:path w="7356555" h="3678278">
                <a:moveTo>
                  <a:pt x="0" y="0"/>
                </a:moveTo>
                <a:lnTo>
                  <a:pt x="7356555" y="0"/>
                </a:lnTo>
                <a:lnTo>
                  <a:pt x="7356555" y="3678278"/>
                </a:lnTo>
                <a:lnTo>
                  <a:pt x="0" y="3678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533401" y="6321547"/>
            <a:ext cx="7491393" cy="3503728"/>
          </a:xfrm>
          <a:custGeom>
            <a:avLst/>
            <a:gdLst/>
            <a:ahLst/>
            <a:cxnLst/>
            <a:rect l="l" t="t" r="r" b="b"/>
            <a:pathLst>
              <a:path w="7229210" h="3098233">
                <a:moveTo>
                  <a:pt x="0" y="0"/>
                </a:moveTo>
                <a:lnTo>
                  <a:pt x="7229210" y="0"/>
                </a:lnTo>
                <a:lnTo>
                  <a:pt x="7229210" y="3098233"/>
                </a:lnTo>
                <a:lnTo>
                  <a:pt x="0" y="309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04800" y="647700"/>
            <a:ext cx="13258800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Conclusion (Real vs Imagined movement)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D55DE-F432-8C9C-6CC1-C71B9E93248A}"/>
              </a:ext>
            </a:extLst>
          </p:cNvPr>
          <p:cNvSpPr txBox="1"/>
          <p:nvPr/>
        </p:nvSpPr>
        <p:spPr>
          <a:xfrm>
            <a:off x="457200" y="3009900"/>
            <a:ext cx="13411200" cy="288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- They have similar activation</a:t>
            </a:r>
          </a:p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- They have similar activation patterns</a:t>
            </a:r>
          </a:p>
          <a:p>
            <a:pPr>
              <a:lnSpc>
                <a:spcPts val="7559"/>
              </a:lnSpc>
              <a:spcBef>
                <a:spcPct val="0"/>
              </a:spcBef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- They have similar </a:t>
            </a:r>
            <a:r>
              <a:rPr lang="en-US" sz="48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DFA</a:t>
            </a: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 values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2019300"/>
            <a:ext cx="13030200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“The latter outcome is not tragic, as failure is what scientists experience every day in the lab. Resilience to failure, humiliation, and rejection are the most important ingredients of a scientific career.”  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F5C5F49-E253-ECFE-3AF8-4F9E4A768D5C}"/>
              </a:ext>
            </a:extLst>
          </p:cNvPr>
          <p:cNvSpPr txBox="1"/>
          <p:nvPr/>
        </p:nvSpPr>
        <p:spPr>
          <a:xfrm>
            <a:off x="6477000" y="7370885"/>
            <a:ext cx="13030200" cy="85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3200" spc="-135" dirty="0">
                <a:solidFill>
                  <a:srgbClr val="000000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  <a:sym typeface="Cardo"/>
              </a:rPr>
              <a:t>- </a:t>
            </a:r>
            <a:r>
              <a:rPr lang="en-GB" sz="3200" b="0" i="0" dirty="0">
                <a:solidFill>
                  <a:srgbClr val="191B28"/>
                </a:solidFill>
                <a:effectLst/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György </a:t>
            </a:r>
            <a:r>
              <a:rPr lang="en-GB" sz="3200" b="0" i="0" dirty="0" err="1">
                <a:solidFill>
                  <a:srgbClr val="191B28"/>
                </a:solidFill>
                <a:effectLst/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Buzsáki</a:t>
            </a:r>
            <a:r>
              <a:rPr lang="en-GB" sz="3200" b="0" i="0" dirty="0">
                <a:solidFill>
                  <a:srgbClr val="191B28"/>
                </a:solidFill>
                <a:effectLst/>
                <a:latin typeface="Cardo" panose="020B0604020202020204" charset="-79"/>
                <a:ea typeface="Cardo" panose="020B0604020202020204" charset="-79"/>
                <a:cs typeface="Cardo" panose="020B0604020202020204" charset="-79"/>
              </a:rPr>
              <a:t>, in The Brain from Inside Out</a:t>
            </a:r>
            <a:endParaRPr lang="en-US" sz="3200" spc="-135" dirty="0">
              <a:solidFill>
                <a:srgbClr val="000000"/>
              </a:solidFill>
              <a:latin typeface="Cardo" panose="020B0604020202020204" charset="-79"/>
              <a:ea typeface="Cardo" panose="020B0604020202020204" charset="-79"/>
              <a:cs typeface="Cardo" panose="020B0604020202020204" charset="-79"/>
              <a:sym typeface="Card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723900"/>
            <a:ext cx="2940277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References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658C0F2-5287-EAE4-F9FF-8A87D7989E06}"/>
              </a:ext>
            </a:extLst>
          </p:cNvPr>
          <p:cNvSpPr txBox="1"/>
          <p:nvPr/>
        </p:nvSpPr>
        <p:spPr>
          <a:xfrm>
            <a:off x="533400" y="2705100"/>
            <a:ext cx="17449800" cy="831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Sugata, Hisato, et al. "Common neural correlates of real and imagined movements contributing to the performance of brain–machine interfaces."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Scientific reports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6.1 (2016): 24663.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Yuan, Han, Christopher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Perdoni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Bin He. "Relationship between speed and EEG activity during imagined and executed hand movements."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neural engineering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7.2 (2010): 026001.</a:t>
            </a:r>
            <a:endParaRPr lang="en-GB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Galdo-Alvarez, Santiago, et al. "Functional equivalence of imagined vs. real performance of an inhibitory task: an EEG/ERP study."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Human Neuroscience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 (2016): 467.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Özmen, Nurhan Gürsel. "EEG analysis of real and imaginary arm movements by spectral coherence."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Uludağ </a:t>
            </a:r>
            <a:r>
              <a:rPr lang="en-GB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Üniversitesi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Mühendislik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Fakültesi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Dergisi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26.1 (2021): 109-126.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Ferracuti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Francesco, et al. "Comparing between different sets of preprocessing, classifiers, and channels selection techniques to optimise motor imagery pattern classification system from EEG pattern recognition."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Brain sciences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12.1 (2021): 57.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GB" sz="2000" dirty="0">
                <a:solidFill>
                  <a:srgbClr val="222222"/>
                </a:solidFill>
                <a:latin typeface="Arial" panose="020B0604020202020204" pitchFamily="34" charset="0"/>
              </a:rPr>
              <a:t>Alomari, Mohammad H., Aya Samaha, and Khaled </a:t>
            </a:r>
            <a:r>
              <a:rPr lang="en-GB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AlKamha</a:t>
            </a:r>
            <a:r>
              <a:rPr lang="en-GB" sz="2000" dirty="0">
                <a:solidFill>
                  <a:srgbClr val="222222"/>
                </a:solidFill>
                <a:latin typeface="Arial" panose="020B0604020202020204" pitchFamily="34" charset="0"/>
              </a:rPr>
              <a:t>. "Automated classification of L/R hand movement EEG signals using advanced feature extraction and machine learning." </a:t>
            </a:r>
            <a:r>
              <a:rPr lang="en-GB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2000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GB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arXiv:1312.2877</a:t>
            </a:r>
            <a:r>
              <a:rPr lang="en-GB" sz="2000" dirty="0">
                <a:solidFill>
                  <a:srgbClr val="222222"/>
                </a:solidFill>
                <a:latin typeface="Arial" panose="020B0604020202020204" pitchFamily="34" charset="0"/>
              </a:rPr>
              <a:t> (2013).</a:t>
            </a:r>
          </a:p>
          <a:p>
            <a:pPr marL="342900" indent="-342900">
              <a:lnSpc>
                <a:spcPts val="7559"/>
              </a:lnSpc>
              <a:spcBef>
                <a:spcPct val="0"/>
              </a:spcBef>
              <a:buFontTx/>
              <a:buChar char="-"/>
            </a:pPr>
            <a:endParaRPr lang="en-GB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ts val="7559"/>
              </a:lnSpc>
              <a:spcBef>
                <a:spcPct val="0"/>
              </a:spcBef>
              <a:buFontTx/>
              <a:buChar char="-"/>
            </a:pPr>
            <a:endParaRPr lang="en-GB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ts val="7559"/>
              </a:lnSpc>
              <a:spcBef>
                <a:spcPct val="0"/>
              </a:spcBef>
              <a:buFontTx/>
              <a:buChar char="-"/>
            </a:pPr>
            <a:endParaRPr lang="en-US" sz="24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7278" y="4223385"/>
            <a:ext cx="880349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Data Analysis and 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3200" y="2095500"/>
            <a:ext cx="12992100" cy="7529846"/>
          </a:xfrm>
          <a:custGeom>
            <a:avLst/>
            <a:gdLst/>
            <a:ahLst/>
            <a:cxnLst/>
            <a:rect l="l" t="t" r="r" b="b"/>
            <a:pathLst>
              <a:path w="10090165" h="5045082">
                <a:moveTo>
                  <a:pt x="0" y="0"/>
                </a:moveTo>
                <a:lnTo>
                  <a:pt x="10090165" y="0"/>
                </a:lnTo>
                <a:lnTo>
                  <a:pt x="10090165" y="5045082"/>
                </a:lnTo>
                <a:lnTo>
                  <a:pt x="0" y="504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80904" y="516255"/>
            <a:ext cx="5516239" cy="93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Raw EEG Signal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7400" y="855799"/>
            <a:ext cx="7968670" cy="9042463"/>
          </a:xfrm>
          <a:custGeom>
            <a:avLst/>
            <a:gdLst/>
            <a:ahLst/>
            <a:cxnLst/>
            <a:rect l="l" t="t" r="r" b="b"/>
            <a:pathLst>
              <a:path w="7968670" h="9042463">
                <a:moveTo>
                  <a:pt x="0" y="0"/>
                </a:moveTo>
                <a:lnTo>
                  <a:pt x="7968670" y="0"/>
                </a:lnTo>
                <a:lnTo>
                  <a:pt x="7968670" y="9042463"/>
                </a:lnTo>
                <a:lnTo>
                  <a:pt x="0" y="9042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89876" y="343354"/>
            <a:ext cx="751112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Preprocessing Pipeline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3238500"/>
            <a:ext cx="8600169" cy="483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Bandpass Filtering (6-30 Hz)</a:t>
            </a:r>
          </a:p>
          <a:p>
            <a:pPr marL="685800" indent="-685800" algn="ctr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ICA (Automatic or Manual)</a:t>
            </a:r>
          </a:p>
          <a:p>
            <a:pPr marL="685800" indent="-685800" algn="ctr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Extract and Concatenate the Epochs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endParaRPr lang="en-US" sz="54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9925" y="1790700"/>
            <a:ext cx="7374985" cy="7564087"/>
          </a:xfrm>
          <a:custGeom>
            <a:avLst/>
            <a:gdLst/>
            <a:ahLst/>
            <a:cxnLst/>
            <a:rect l="l" t="t" r="r" b="b"/>
            <a:pathLst>
              <a:path w="7374985" h="7564087">
                <a:moveTo>
                  <a:pt x="0" y="0"/>
                </a:moveTo>
                <a:lnTo>
                  <a:pt x="7374985" y="0"/>
                </a:lnTo>
                <a:lnTo>
                  <a:pt x="7374985" y="7564087"/>
                </a:lnTo>
                <a:lnTo>
                  <a:pt x="0" y="756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37880" y="516255"/>
            <a:ext cx="3619095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ICA Artifacts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3467100"/>
            <a:ext cx="6553200" cy="3862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Find bad </a:t>
            </a:r>
            <a:r>
              <a:rPr lang="en-US" sz="4800" spc="-135" dirty="0" err="1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EOG</a:t>
            </a:r>
            <a:endParaRPr lang="en-US" sz="48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  <a:p>
            <a:pPr marL="685800" indent="-685800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Find bad ECG</a:t>
            </a:r>
          </a:p>
          <a:p>
            <a:pPr marL="685800" indent="-685800">
              <a:lnSpc>
                <a:spcPts val="7559"/>
              </a:lnSpc>
              <a:spcBef>
                <a:spcPct val="0"/>
              </a:spcBef>
              <a:buFontTx/>
              <a:buChar char="-"/>
            </a:pPr>
            <a:r>
              <a:rPr lang="en-US" sz="4800" spc="-135" dirty="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Find Muscle Artifacts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endParaRPr lang="en-US" sz="5400" spc="-135" dirty="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7265" y="1693169"/>
            <a:ext cx="13171998" cy="7683665"/>
          </a:xfrm>
          <a:custGeom>
            <a:avLst/>
            <a:gdLst/>
            <a:ahLst/>
            <a:cxnLst/>
            <a:rect l="l" t="t" r="r" b="b"/>
            <a:pathLst>
              <a:path w="13171998" h="7683665">
                <a:moveTo>
                  <a:pt x="0" y="0"/>
                </a:moveTo>
                <a:lnTo>
                  <a:pt x="13171998" y="0"/>
                </a:lnTo>
                <a:lnTo>
                  <a:pt x="13171998" y="7683665"/>
                </a:lnTo>
                <a:lnTo>
                  <a:pt x="0" y="768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-699086" y="108585"/>
            <a:ext cx="1250295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Event-Related Des/Synchronization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4713" y="3530261"/>
            <a:ext cx="7820321" cy="4592139"/>
          </a:xfrm>
          <a:custGeom>
            <a:avLst/>
            <a:gdLst/>
            <a:ahLst/>
            <a:cxnLst/>
            <a:rect l="l" t="t" r="r" b="b"/>
            <a:pathLst>
              <a:path w="7806634" h="4553870">
                <a:moveTo>
                  <a:pt x="0" y="0"/>
                </a:moveTo>
                <a:lnTo>
                  <a:pt x="7806633" y="0"/>
                </a:lnTo>
                <a:lnTo>
                  <a:pt x="7806633" y="4553870"/>
                </a:lnTo>
                <a:lnTo>
                  <a:pt x="0" y="4553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20639" y="3530261"/>
            <a:ext cx="7820321" cy="4561854"/>
          </a:xfrm>
          <a:custGeom>
            <a:avLst/>
            <a:gdLst/>
            <a:ahLst/>
            <a:cxnLst/>
            <a:rect l="l" t="t" r="r" b="b"/>
            <a:pathLst>
              <a:path w="7820321" h="4561854">
                <a:moveTo>
                  <a:pt x="0" y="0"/>
                </a:moveTo>
                <a:lnTo>
                  <a:pt x="7820321" y="0"/>
                </a:lnTo>
                <a:lnTo>
                  <a:pt x="7820321" y="4561853"/>
                </a:lnTo>
                <a:lnTo>
                  <a:pt x="0" y="456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47860" y="516255"/>
            <a:ext cx="16373319" cy="181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  <a:spcBef>
                <a:spcPct val="0"/>
              </a:spcBef>
            </a:pPr>
            <a:r>
              <a:rPr lang="en-US" sz="5225" spc="-13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ERD/ERS in Real and Imagined Movement</a:t>
            </a:r>
          </a:p>
          <a:p>
            <a:pPr algn="ctr">
              <a:lnSpc>
                <a:spcPts val="7315"/>
              </a:lnSpc>
              <a:spcBef>
                <a:spcPct val="0"/>
              </a:spcBef>
            </a:pPr>
            <a:endParaRPr lang="en-US" sz="5225" spc="-130">
              <a:solidFill>
                <a:srgbClr val="000000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21269" y="4223385"/>
            <a:ext cx="6645463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-135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Connectivity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Personalizzato</PresentationFormat>
  <Paragraphs>49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Aptos</vt:lpstr>
      <vt:lpstr>Cardo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GABS Project Presentation</dc:title>
  <cp:lastModifiedBy>flavio caroli</cp:lastModifiedBy>
  <cp:revision>5</cp:revision>
  <dcterms:created xsi:type="dcterms:W3CDTF">2006-08-16T00:00:00Z</dcterms:created>
  <dcterms:modified xsi:type="dcterms:W3CDTF">2025-04-04T12:22:41Z</dcterms:modified>
  <dc:identifier>DAGjT2zXnZ8</dc:identifier>
</cp:coreProperties>
</file>